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3" r:id="rId3"/>
    <p:sldId id="259" r:id="rId4"/>
    <p:sldId id="276" r:id="rId5"/>
    <p:sldId id="258" r:id="rId6"/>
    <p:sldId id="277" r:id="rId7"/>
    <p:sldId id="278" r:id="rId8"/>
    <p:sldId id="279" r:id="rId9"/>
    <p:sldId id="281" r:id="rId10"/>
    <p:sldId id="282" r:id="rId11"/>
    <p:sldId id="272" r:id="rId12"/>
  </p:sldIdLst>
  <p:sldSz cx="12192000" cy="6858000"/>
  <p:notesSz cx="6858000" cy="9144000"/>
  <p:custDataLst>
    <p:tags r:id="rId15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lice Chu" initials="AC" lastIdx="3" clrIdx="6">
    <p:extLst>
      <p:ext uri="{19B8F6BF-5375-455C-9EA6-DF929625EA0E}">
        <p15:presenceInfo xmlns:p15="http://schemas.microsoft.com/office/powerpoint/2012/main" userId="S::Alice@pptsolutions.nl::9eb46698-1097-456e-9a2c-6d59a0fef918" providerId="AD"/>
      </p:ext>
    </p:extLst>
  </p:cmAuthor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elsey Luhrman" initials="KL" lastIdx="36" clrIdx="1">
    <p:extLst>
      <p:ext uri="{19B8F6BF-5375-455C-9EA6-DF929625EA0E}">
        <p15:presenceInfo xmlns:p15="http://schemas.microsoft.com/office/powerpoint/2012/main" userId="S-1-5-21-2890558824-3927818043-3374662254-1170" providerId="AD"/>
      </p:ext>
    </p:extLst>
  </p:cmAuthor>
  <p:cmAuthor id="3" name="Hoof, R. (Regina) van" initials="HR(v" lastIdx="40" clrIdx="2">
    <p:extLst>
      <p:ext uri="{19B8F6BF-5375-455C-9EA6-DF929625EA0E}">
        <p15:presenceInfo xmlns:p15="http://schemas.microsoft.com/office/powerpoint/2012/main" userId="S-1-5-21-1104492580-2141259050-3462381582-761463" providerId="AD"/>
      </p:ext>
    </p:extLst>
  </p:cmAuthor>
  <p:cmAuthor id="4" name="Rodney Assenberg" initials="RA" lastIdx="10" clrIdx="3">
    <p:extLst>
      <p:ext uri="{19B8F6BF-5375-455C-9EA6-DF929625EA0E}">
        <p15:presenceInfo xmlns:p15="http://schemas.microsoft.com/office/powerpoint/2012/main" userId="S-1-5-21-2890558824-3927818043-3374662254-1179" providerId="AD"/>
      </p:ext>
    </p:extLst>
  </p:cmAuthor>
  <p:cmAuthor id="5" name="Laar, T. (Tim) van" initials="LT(v" lastIdx="23" clrIdx="4">
    <p:extLst>
      <p:ext uri="{19B8F6BF-5375-455C-9EA6-DF929625EA0E}">
        <p15:presenceInfo xmlns:p15="http://schemas.microsoft.com/office/powerpoint/2012/main" userId="S-1-5-21-1104492580-2141259050-3462381582-689977" providerId="AD"/>
      </p:ext>
    </p:extLst>
  </p:cmAuthor>
  <p:cmAuthor id="6" name="Diana van den Berg" initials="DvdB" lastIdx="8" clrIdx="5">
    <p:extLst>
      <p:ext uri="{19B8F6BF-5375-455C-9EA6-DF929625EA0E}">
        <p15:presenceInfo xmlns:p15="http://schemas.microsoft.com/office/powerpoint/2012/main" userId="S::diana@pptsolutions.nl::23f41a6e-e258-490e-836a-3bfeb97dfc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BFBFBF"/>
    <a:srgbClr val="DCD9D6"/>
    <a:srgbClr val="7FADC9"/>
    <a:srgbClr val="71A4C3"/>
    <a:srgbClr val="9DB8C9"/>
    <a:srgbClr val="649EC9"/>
    <a:srgbClr val="AAC8DB"/>
    <a:srgbClr val="F5969F"/>
    <a:srgbClr val="FFE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865B19C-2E76-43EB-AE80-1D43BDD83044}">
  <a:tblStyle styleId="{B865B19C-2E76-43EB-AE80-1D43BDD83044}" styleName="TNO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ap="flat" cmpd="sng" algn="ctr">
              <a:solidFill>
                <a:schemeClr val="tx2"/>
              </a:solidFill>
            </a:ln>
          </a:bottom>
          <a:insideH>
            <a:ln w="3175" cap="flat" cmpd="sng" algn="ctr">
              <a:solidFill>
                <a:schemeClr val="bg2">
                  <a:lumMod val="50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Col>
    <a:fir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Row>
    <a:firstRow>
      <a:tcTxStyle b="on">
        <a:fontRef idx="major">
          <a:prstClr val="black"/>
        </a:fontRef>
        <a:schemeClr val="lt1"/>
      </a:tcTxStyle>
      <a:tcStyle>
        <a:tcBdr/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712" autoAdjust="0"/>
  </p:normalViewPr>
  <p:slideViewPr>
    <p:cSldViewPr snapToGrid="0" showGuides="1">
      <p:cViewPr>
        <p:scale>
          <a:sx n="60" d="100"/>
          <a:sy n="60" d="100"/>
        </p:scale>
        <p:origin x="2538" y="1266"/>
      </p:cViewPr>
      <p:guideLst/>
    </p:cSldViewPr>
  </p:slideViewPr>
  <p:outlineViewPr>
    <p:cViewPr>
      <p:scale>
        <a:sx n="33" d="100"/>
        <a:sy n="33" d="100"/>
      </p:scale>
      <p:origin x="0" y="-18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Iemand anders</a:t>
            </a:r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08:50:3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10069 0 0,'0'9'1024'0'0,"0"-3"-160"0"0,0-5-543 0 0,0-1-241 0 0,0 0-64 0 0,0 2 32 0 0,0-1-48 0 0,0-1 16 0 0,3 0-16 0 0,1 3-208 0 0,-4-3-1889 0 0,0 1-3010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08:50:32.8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 12326 0 0,'0'0'48'0'0,"0"0"0"0"0,-3 1 128 0 0,0-1-144 0 0,0 0-48 0 0,3 0 0 0 0,0 0-160 0 0,0 0-1633 0 0,0 0-864 0 0,0 0-3410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08:50:33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7716 0 0,'0'-2'32'0'0,"0"1"96"0"0,0 1 160 0 0,0-3-272 0 0,0 0 0 0 0,0 2-16 0 0,13 1-993 0 0,6 0-4737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08:50:32.8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 12326 0 0,'0'0'48'0'0,"0"0"0"0"0,-3 1 128 0 0,0-1-144 0 0,0 0-48 0 0,3 0 0 0 0,0 0-160 0 0,0 0-1633 0 0,0 0-864 0 0,0 0-3410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08:50:33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7716 0 0,'0'-2'32'0'0,"0"1"96"0"0,0 1 160 0 0,0-3-272 0 0,0 0 0 0 0,0 2-16 0 0,13 1-993 0 0,6 0-4737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08:50:32.8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 12326 0 0,'0'0'48'0'0,"0"0"0"0"0,-3 1 128 0 0,0-1-144 0 0,0 0-48 0 0,3 0 0 0 0,0 0-160 0 0,0 0-1633 0 0,0 0-864 0 0,0 0-3410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08:50:33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7716 0 0,'0'-2'32'0'0,"0"1"96"0"0,0 1 160 0 0,0-3-272 0 0,0 0 0 0 0,0 2-16 0 0,13 1-993 0 0,6 0-4737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08:50:3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10069 0 0,'0'9'1024'0'0,"0"-3"-160"0"0,0-5-543 0 0,0-1-241 0 0,0 0-64 0 0,0 2 32 0 0,0-1-48 0 0,0-1 16 0 0,3 0-16 0 0,1 3-208 0 0,-4-3-1889 0 0,0 1-3010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08:50:32.8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 12326 0 0,'0'0'48'0'0,"0"0"0"0"0,-3 1 128 0 0,0-1-144 0 0,0 0-48 0 0,3 0 0 0 0,0 0-160 0 0,0 0-1633 0 0,0 0-864 0 0,0 0-3410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08:50:33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 7716 0 0,'0'-2'32'0'0,"0"1"96"0"0,0 1 160 0 0,0-3-272 0 0,0 0 0 0 0,0 2-16 0 0,13 1-993 0 0,6 0-4737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19T08:50:31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10069 0 0,'0'9'1024'0'0,"0"-3"-160"0"0,0-5-543 0 0,0-1-241 0 0,0 0-64 0 0,0 2 32 0 0,0-1-48 0 0,0-1 16 0 0,3 0-16 0 0,1 3-208 0 0,-4-3-1889 0 0,0 1-3010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30-6-2021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Iemand anders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963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TITEL SLIDE </a:t>
            </a:r>
          </a:p>
        </p:txBody>
      </p:sp>
      <p:sp>
        <p:nvSpPr>
          <p:cNvPr id="144" name="|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303385"/>
            <a:ext cx="7200" cy="155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7" name="&gt;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5070205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 algn="l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51" y="602265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946905A8-314B-47D6-9A70-0C647876EC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2808287" cy="16546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9" name="Subtitel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5298468"/>
            <a:ext cx="9809656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777244" y="4966970"/>
            <a:ext cx="9809656" cy="319549"/>
          </a:xfrm>
        </p:spPr>
        <p:txBody>
          <a:bodyPr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HAAK HO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HAAK HOOG</a:t>
            </a:r>
          </a:p>
        </p:txBody>
      </p:sp>
      <p:grpSp>
        <p:nvGrpSpPr>
          <p:cNvPr id="17" name="INSTRUCTIE">
            <a:extLst>
              <a:ext uri="{FF2B5EF4-FFF2-40B4-BE49-F238E27FC236}">
                <a16:creationId xmlns:a16="http://schemas.microsoft.com/office/drawing/2014/main" id="{B0E852C0-5EF7-4091-BF56-CF9CCF4AE3B0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CD3F87E-8AFE-4014-B5A3-E2A879556433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45CBB51-A5DE-4E2E-9371-ABBA5514F536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64C7976D-6768-45BA-B218-D94B75F09258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BF5F41D7-766E-42FF-8D45-F58D63AAB361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2CE8E400-B9B7-4DF0-B077-E259D81E229A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F5FCE514-7248-4F5B-8CDA-999957F963D0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498E0544-265C-4AC9-843E-ADC35C98C828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4" name="Rechthoek met één afgeknipte en afgeronde hoek 47">
                  <a:extLst>
                    <a:ext uri="{FF2B5EF4-FFF2-40B4-BE49-F238E27FC236}">
                      <a16:creationId xmlns:a16="http://schemas.microsoft.com/office/drawing/2014/main" id="{4A968FBB-E546-401B-A917-0BA8252FDFA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hthoekige driehoek 34">
                  <a:extLst>
                    <a:ext uri="{FF2B5EF4-FFF2-40B4-BE49-F238E27FC236}">
                      <a16:creationId xmlns:a16="http://schemas.microsoft.com/office/drawing/2014/main" id="{E2EC10EA-DF87-4A62-B378-B3D73B0622AC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hthoek 35">
                  <a:extLst>
                    <a:ext uri="{FF2B5EF4-FFF2-40B4-BE49-F238E27FC236}">
                      <a16:creationId xmlns:a16="http://schemas.microsoft.com/office/drawing/2014/main" id="{E3AF510A-D210-4703-ABDE-16B5343F7E85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" name="Rechthoek 36">
                  <a:extLst>
                    <a:ext uri="{FF2B5EF4-FFF2-40B4-BE49-F238E27FC236}">
                      <a16:creationId xmlns:a16="http://schemas.microsoft.com/office/drawing/2014/main" id="{E3A9C44C-1095-4BE3-BAC4-D09565C46A1C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767575B-D422-4BF2-9195-D8330C527628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8" name="Logo">
            <a:extLst>
              <a:ext uri="{FF2B5EF4-FFF2-40B4-BE49-F238E27FC236}">
                <a16:creationId xmlns:a16="http://schemas.microsoft.com/office/drawing/2014/main" id="{55C5D643-B0DA-4055-86A8-0F037C18CC31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8DD1861-5D02-4224-9D47-C736F55938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15E3676A-D700-48A0-9803-EC20262D46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91F2DBB-1D04-4179-B672-36006C97F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32144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290F5-2C92-4D2D-8716-367D7C33EB2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HAAK LA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HAAK LAAG</a:t>
            </a:r>
          </a:p>
        </p:txBody>
      </p:sp>
      <p:grpSp>
        <p:nvGrpSpPr>
          <p:cNvPr id="18" name="INSTRUCTIE">
            <a:extLst>
              <a:ext uri="{FF2B5EF4-FFF2-40B4-BE49-F238E27FC236}">
                <a16:creationId xmlns:a16="http://schemas.microsoft.com/office/drawing/2014/main" id="{ED5FACA9-2E52-44C0-B850-E19F11A46E17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68DB4EF-EEFA-4CBE-90C7-4E33468EC03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FA668303-CDC9-495B-9D60-F9A3453CC0F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F21CBB9-A01B-488C-BF39-28ADE275A5DD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FA52DB56-9675-400E-B64C-648761E67373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05D07A17-0000-473F-B485-E71EB3A4990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8FEE4B9-428C-42B4-850F-6BC87CBC151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E8C7BBE3-9EB0-4167-8B0D-0902737D36C0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4" name="Rechthoek met één afgeknipte en afgeronde hoek 47">
                  <a:extLst>
                    <a:ext uri="{FF2B5EF4-FFF2-40B4-BE49-F238E27FC236}">
                      <a16:creationId xmlns:a16="http://schemas.microsoft.com/office/drawing/2014/main" id="{F8D20695-902A-4E04-A7A5-A7E6F7CDCEE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hthoekige driehoek 34">
                  <a:extLst>
                    <a:ext uri="{FF2B5EF4-FFF2-40B4-BE49-F238E27FC236}">
                      <a16:creationId xmlns:a16="http://schemas.microsoft.com/office/drawing/2014/main" id="{0F2A5A70-D318-4BC3-AEED-94CE58F4490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hthoek 35">
                  <a:extLst>
                    <a:ext uri="{FF2B5EF4-FFF2-40B4-BE49-F238E27FC236}">
                      <a16:creationId xmlns:a16="http://schemas.microsoft.com/office/drawing/2014/main" id="{A5A33189-1A50-4382-942D-9AA4C73C20F2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" name="Rechthoek 36">
                  <a:extLst>
                    <a:ext uri="{FF2B5EF4-FFF2-40B4-BE49-F238E27FC236}">
                      <a16:creationId xmlns:a16="http://schemas.microsoft.com/office/drawing/2014/main" id="{61DE34A7-EDEB-42C5-84D1-2DCF0A69B03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5E8CFCC-955D-4469-B982-8A0EC7043938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5331663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569787"/>
            <a:ext cx="7200" cy="12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-16137"/>
            <a:ext cx="7200" cy="529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7" name="Logo">
            <a:extLst>
              <a:ext uri="{FF2B5EF4-FFF2-40B4-BE49-F238E27FC236}">
                <a16:creationId xmlns:a16="http://schemas.microsoft.com/office/drawing/2014/main" id="{A753AD9E-D49F-4A7A-A441-1D683F4F694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FFA5CE90-7880-47CA-A212-3D39FA8CE5E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95C094FD-8A61-49A7-80BC-005282993F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950651"/>
            <a:ext cx="10827096" cy="337470"/>
          </a:xfrm>
        </p:spPr>
        <p:txBody>
          <a:bodyPr bIns="396000"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72BCEBAC-13F2-4EC4-8A78-58F0FD42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5275863"/>
            <a:ext cx="10828685" cy="674788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 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9E74D-124B-49C0-8A19-352CAC468F19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27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>
        <p15:guide id="1" orient="horz" pos="3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VERGELIJKING</a:t>
            </a:r>
          </a:p>
        </p:txBody>
      </p:sp>
      <p:grpSp>
        <p:nvGrpSpPr>
          <p:cNvPr id="21" name="INSTRUCTIE">
            <a:extLst>
              <a:ext uri="{FF2B5EF4-FFF2-40B4-BE49-F238E27FC236}">
                <a16:creationId xmlns:a16="http://schemas.microsoft.com/office/drawing/2014/main" id="{DCE34B67-7690-4830-B809-AC4C445C3224}"/>
              </a:ext>
            </a:extLst>
          </p:cNvPr>
          <p:cNvGrpSpPr/>
          <p:nvPr userDrawn="1"/>
        </p:nvGrpSpPr>
        <p:grpSpPr>
          <a:xfrm>
            <a:off x="12274716" y="5578819"/>
            <a:ext cx="3695970" cy="1277747"/>
            <a:chOff x="-3889316" y="-1461517"/>
            <a:chExt cx="3695970" cy="1277747"/>
          </a:xfrm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581B927-37CE-45EA-B8E9-1D2CC67E5DDB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4E9038E-1A82-4986-AA83-B64B00D1B662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het invoegkader van de afbeelding door op het lipje hiernaast te klikken. 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‘Afbeeldingen’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selecteer de gewenste afbeelding en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Gelijkbenige driehoek 23">
              <a:extLst>
                <a:ext uri="{FF2B5EF4-FFF2-40B4-BE49-F238E27FC236}">
                  <a16:creationId xmlns:a16="http://schemas.microsoft.com/office/drawing/2014/main" id="{52AA11A8-C823-48F0-9B6D-1587283BF8C5}"/>
                </a:ext>
              </a:extLst>
            </p:cNvPr>
            <p:cNvSpPr/>
            <p:nvPr userDrawn="1"/>
          </p:nvSpPr>
          <p:spPr>
            <a:xfrm rot="16200000" flipH="1">
              <a:off x="-3925504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INSTRUCTIE">
            <a:extLst>
              <a:ext uri="{FF2B5EF4-FFF2-40B4-BE49-F238E27FC236}">
                <a16:creationId xmlns:a16="http://schemas.microsoft.com/office/drawing/2014/main" id="{3F7E64AC-04CD-4CC9-B239-EA46CAD58EDF}"/>
              </a:ext>
            </a:extLst>
          </p:cNvPr>
          <p:cNvGrpSpPr/>
          <p:nvPr userDrawn="1"/>
        </p:nvGrpSpPr>
        <p:grpSpPr>
          <a:xfrm>
            <a:off x="-3786437" y="-1060467"/>
            <a:ext cx="3693342" cy="1277747"/>
            <a:chOff x="-3786437" y="-1461517"/>
            <a:chExt cx="3693342" cy="1277747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55B7F84F-24D3-4FB2-8569-D74007772EF9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BF55BC8-D9C8-4CC3-94D9-661A7FD0FB06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het invoegkader van de afbeelding door op het lipje hiernaast te klikken. 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‘Afbeeldingen’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selecteer de gewenste afbeelding en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Gelijkbenige driehoek 31">
              <a:extLst>
                <a:ext uri="{FF2B5EF4-FFF2-40B4-BE49-F238E27FC236}">
                  <a16:creationId xmlns:a16="http://schemas.microsoft.com/office/drawing/2014/main" id="{2E9ABC58-53E7-4294-848B-215B4E06C3C0}"/>
                </a:ext>
              </a:extLst>
            </p:cNvPr>
            <p:cNvSpPr/>
            <p:nvPr userDrawn="1"/>
          </p:nvSpPr>
          <p:spPr>
            <a:xfrm rot="5400000">
              <a:off x="-232162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INSTRUCTIE">
            <a:extLst>
              <a:ext uri="{FF2B5EF4-FFF2-40B4-BE49-F238E27FC236}">
                <a16:creationId xmlns:a16="http://schemas.microsoft.com/office/drawing/2014/main" id="{E48EE6EC-C455-4420-9C4F-4627C26E96D6}"/>
              </a:ext>
            </a:extLst>
          </p:cNvPr>
          <p:cNvGrpSpPr/>
          <p:nvPr userDrawn="1"/>
        </p:nvGrpSpPr>
        <p:grpSpPr>
          <a:xfrm>
            <a:off x="0" y="7033211"/>
            <a:ext cx="3727954" cy="1728407"/>
            <a:chOff x="5846" y="7033211"/>
            <a:chExt cx="3727954" cy="1728407"/>
          </a:xfrm>
        </p:grpSpPr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005020E2-C3D4-4300-95D2-5F51F63DF2F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28260701-2103-4922-9650-D4DF9BE72EBC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0FFDE667-60E4-427D-BB06-F4861BA0AA4D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4A4AFF99-5C33-4B6C-9FD1-8C800AD0F243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64799609-5352-4114-9ABA-9188B8CBB6B5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BDC06FCA-74D3-4802-9917-508ADABCC9E1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E455966-A786-48D3-856C-C36AB26C550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43" name="Rechthoek met één afgeknipte en afgeronde hoek 47">
                  <a:extLst>
                    <a:ext uri="{FF2B5EF4-FFF2-40B4-BE49-F238E27FC236}">
                      <a16:creationId xmlns:a16="http://schemas.microsoft.com/office/drawing/2014/main" id="{74E72907-A1F3-4092-8CED-78741E02833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ige driehoek 43">
                  <a:extLst>
                    <a:ext uri="{FF2B5EF4-FFF2-40B4-BE49-F238E27FC236}">
                      <a16:creationId xmlns:a16="http://schemas.microsoft.com/office/drawing/2014/main" id="{68078163-1FBB-4BDB-BDED-74CAFDBB32F2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8D0D4CCA-91B1-4CCB-8F09-42B3F4CCC34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10FCD58-1032-4AF5-8740-EF52858E27E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43F84E09-555F-4B21-A7E0-9E155607E7D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/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foto in te voegen.</a:t>
            </a:r>
          </a:p>
        </p:txBody>
      </p:sp>
      <p:sp>
        <p:nvSpPr>
          <p:cNvPr id="28" name="Tijdelijke aanduiding voor afbeelding 27">
            <a:extLst>
              <a:ext uri="{FF2B5EF4-FFF2-40B4-BE49-F238E27FC236}">
                <a16:creationId xmlns:a16="http://schemas.microsoft.com/office/drawing/2014/main" id="{084D1B84-42BA-459F-924D-D2C1C14E125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-96253" y="-30651"/>
            <a:ext cx="12370969" cy="6957215"/>
          </a:xfrm>
          <a:custGeom>
            <a:avLst/>
            <a:gdLst>
              <a:gd name="connsiteX0" fmla="*/ 12189450 w 12192000"/>
              <a:gd name="connsiteY0" fmla="*/ 0 h 6856566"/>
              <a:gd name="connsiteX1" fmla="*/ 12192000 w 12192000"/>
              <a:gd name="connsiteY1" fmla="*/ 0 h 6856566"/>
              <a:gd name="connsiteX2" fmla="*/ 12192000 w 12192000"/>
              <a:gd name="connsiteY2" fmla="*/ 6856566 h 6856566"/>
              <a:gd name="connsiteX3" fmla="*/ 0 w 12192000"/>
              <a:gd name="connsiteY3" fmla="*/ 6856566 h 6856566"/>
              <a:gd name="connsiteX4" fmla="*/ 0 w 12192000"/>
              <a:gd name="connsiteY4" fmla="*/ 6855132 h 6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6566">
                <a:moveTo>
                  <a:pt x="12189450" y="0"/>
                </a:moveTo>
                <a:lnTo>
                  <a:pt x="12192000" y="0"/>
                </a:lnTo>
                <a:lnTo>
                  <a:pt x="12192000" y="6856566"/>
                </a:lnTo>
                <a:lnTo>
                  <a:pt x="0" y="6856566"/>
                </a:lnTo>
                <a:lnTo>
                  <a:pt x="0" y="6855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84800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icoon of sleep de afbeelding hierin</a:t>
            </a:r>
            <a:br>
              <a:rPr lang="nl-NL" dirty="0"/>
            </a:br>
            <a:r>
              <a:rPr lang="nl-NL" dirty="0"/>
              <a:t>om een foto in te voegen.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2408095E-D996-4C21-9D60-28C352FB9B2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33BDAC8-61B0-44F9-B401-C091D69033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8AEF7D-7580-4549-9D40-12C3FFB561C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572252"/>
            <a:ext cx="10827096" cy="738000"/>
          </a:xfrm>
        </p:spPr>
        <p:txBody>
          <a:bodyPr anchor="ctr"/>
          <a:lstStyle>
            <a:lvl1pPr marL="0" indent="0" algn="r"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  <a:r>
              <a:rPr lang="nl-NL" cap="all" baseline="0" dirty="0"/>
              <a:t> </a:t>
            </a:r>
            <a:br>
              <a:rPr lang="nl-NL" cap="all" baseline="0" dirty="0"/>
            </a:br>
            <a:r>
              <a:rPr lang="nl-NL" cap="all" baseline="0" dirty="0"/>
              <a:t>max. 2 regels</a:t>
            </a:r>
            <a:endParaRPr lang="nl-NL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E30AFAE-9F7D-4286-BBB4-AC8E7D420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85694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 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19228-2D92-4F2B-BE9F-F2E9DCCC740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313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FO">
            <a:extLst>
              <a:ext uri="{FF2B5EF4-FFF2-40B4-BE49-F238E27FC236}">
                <a16:creationId xmlns:a16="http://schemas.microsoft.com/office/drawing/2014/main" id="{481D7FAF-907F-4DFB-B826-61952457FF5A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VIDEO</a:t>
            </a:r>
          </a:p>
        </p:txBody>
      </p:sp>
      <p:grpSp>
        <p:nvGrpSpPr>
          <p:cNvPr id="70" name="INSTRUCTIE">
            <a:extLst>
              <a:ext uri="{FF2B5EF4-FFF2-40B4-BE49-F238E27FC236}">
                <a16:creationId xmlns:a16="http://schemas.microsoft.com/office/drawing/2014/main" id="{B664B5DC-2F24-4BF2-B15F-DCFDC83E0FE8}"/>
              </a:ext>
            </a:extLst>
          </p:cNvPr>
          <p:cNvGrpSpPr/>
          <p:nvPr userDrawn="1"/>
        </p:nvGrpSpPr>
        <p:grpSpPr>
          <a:xfrm>
            <a:off x="12377595" y="0"/>
            <a:ext cx="3693386" cy="6285411"/>
            <a:chOff x="-3786437" y="0"/>
            <a:chExt cx="3693386" cy="6285411"/>
          </a:xfrm>
        </p:grpSpPr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2CCFCA6-FFAB-4EDF-9ADA-06DD4052936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74371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VIDEO invoegen/opmaken</a:t>
              </a:r>
            </a:p>
          </p:txBody>
        </p:sp>
        <p:sp>
          <p:nvSpPr>
            <p:cNvPr id="72" name="Ovaal 71">
              <a:extLst>
                <a:ext uri="{FF2B5EF4-FFF2-40B4-BE49-F238E27FC236}">
                  <a16:creationId xmlns:a16="http://schemas.microsoft.com/office/drawing/2014/main" id="{5D619182-7FA1-4531-9037-5A1AB13AFB4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7B798692-DDEC-45B4-A988-74D62285D3D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video d.m.v.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Klik op het pictogram om een nieuwe video in te voegen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07AB0CE9-0B47-4F38-896F-A42710BB99D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4540A2A5-3ABE-492F-B737-7E3388F836C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gewenste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60DCA14F-124A-4439-9C18-DB7965020295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F71B63E9-0D97-4EED-8044-F20E7153138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123" name="Rechte verbindingslijn 122">
                <a:extLst>
                  <a:ext uri="{FF2B5EF4-FFF2-40B4-BE49-F238E27FC236}">
                    <a16:creationId xmlns:a16="http://schemas.microsoft.com/office/drawing/2014/main" id="{6B147B2D-0A62-4D71-85C2-D5D46842915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4" name="Gelijkbenige driehoek 123">
                <a:extLst>
                  <a:ext uri="{FF2B5EF4-FFF2-40B4-BE49-F238E27FC236}">
                    <a16:creationId xmlns:a16="http://schemas.microsoft.com/office/drawing/2014/main" id="{D7DDBA26-29BC-489B-ADA2-50F0C4477A5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E8B2392E-799D-4FA5-99A7-E10AF8C6E4E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6A456275-F778-4C03-9A07-25909D9F103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kies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‘Naar achtergrond’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817AD020-0190-4C80-9B6B-E329D129EB6A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F2D2F5A5-8674-49F8-AA73-CC83FD2270CE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8157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video te schalen of bij te snijden, 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video’s - Opmaak’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video en met de hoekjes het videokader.</a:t>
              </a:r>
            </a:p>
          </p:txBody>
        </p:sp>
        <p:grpSp>
          <p:nvGrpSpPr>
            <p:cNvPr id="81" name="Groep 80">
              <a:extLst>
                <a:ext uri="{FF2B5EF4-FFF2-40B4-BE49-F238E27FC236}">
                  <a16:creationId xmlns:a16="http://schemas.microsoft.com/office/drawing/2014/main" id="{A2271C78-D538-4BE2-A428-C565AB51D882}"/>
                </a:ext>
              </a:extLst>
            </p:cNvPr>
            <p:cNvGrpSpPr/>
            <p:nvPr userDrawn="1"/>
          </p:nvGrpSpPr>
          <p:grpSpPr>
            <a:xfrm>
              <a:off x="-3408294" y="4681190"/>
              <a:ext cx="622283" cy="612919"/>
              <a:chOff x="12617641" y="3403239"/>
              <a:chExt cx="752963" cy="741634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C002F77E-80A0-45F5-B9BF-089A4B916D1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A54732A3-F22F-455C-83CA-0BBC9E81C33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A33B167C-ED6E-46DC-B782-A1D05739B0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FE0E2866-FFE0-4242-91BE-023A3B3CFF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24F336E4-5005-4C14-9CD7-123BEF3782A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1" name="Ovaal 120">
                      <a:extLst>
                        <a:ext uri="{FF2B5EF4-FFF2-40B4-BE49-F238E27FC236}">
                          <a16:creationId xmlns:a16="http://schemas.microsoft.com/office/drawing/2014/main" id="{5BA1E968-F86C-4C2F-9E67-F07B02201C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EEDA223E-32B7-42C5-A9F5-34A7E48FED9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8" name="Afbeelding 117">
                    <a:extLst>
                      <a:ext uri="{FF2B5EF4-FFF2-40B4-BE49-F238E27FC236}">
                        <a16:creationId xmlns:a16="http://schemas.microsoft.com/office/drawing/2014/main" id="{F91DDA24-30EC-4E77-B472-FE67DB1C70C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961DEE60-9E96-48AB-BBE8-C963881FA7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09972E87-5D0B-4F8D-B284-A316AAB0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A58C6E8D-F66D-492F-85A7-E03A2370168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1" name="Groep 110">
                  <a:extLst>
                    <a:ext uri="{FF2B5EF4-FFF2-40B4-BE49-F238E27FC236}">
                      <a16:creationId xmlns:a16="http://schemas.microsoft.com/office/drawing/2014/main" id="{AE1B2666-3A5F-4B2A-91AA-2A01F26DF73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4DD430C7-BC6C-4266-80E0-647C8C1456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216B79BD-1B28-404B-AC19-59D1A33993C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819C5163-50F3-461A-9AC4-6819C649112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108" name="Gelijkbenige driehoek 107">
                <a:extLst>
                  <a:ext uri="{FF2B5EF4-FFF2-40B4-BE49-F238E27FC236}">
                    <a16:creationId xmlns:a16="http://schemas.microsoft.com/office/drawing/2014/main" id="{3B2713BB-EA79-4571-BF46-F0DE8A409C3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CA3EDD11-64E7-4FD3-903D-893AED9991EA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530A2AB1-2210-4E2C-A418-CC61ACA9B0C0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B36A3D49-E2A4-4280-A5ED-D9B2C3406056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kstvak 93">
                <a:extLst>
                  <a:ext uri="{FF2B5EF4-FFF2-40B4-BE49-F238E27FC236}">
                    <a16:creationId xmlns:a16="http://schemas.microsoft.com/office/drawing/2014/main" id="{5152363B-9C60-44E3-A519-C4A19FD69B0D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Naar voorgrond</a:t>
                </a:r>
              </a:p>
            </p:txBody>
          </p:sp>
          <p:sp>
            <p:nvSpPr>
              <p:cNvPr id="95" name="Tekstvak 94">
                <a:extLst>
                  <a:ext uri="{FF2B5EF4-FFF2-40B4-BE49-F238E27FC236}">
                    <a16:creationId xmlns:a16="http://schemas.microsoft.com/office/drawing/2014/main" id="{4B93AB10-8447-409A-90C1-209D330B63C9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Naar achtergrond</a:t>
                </a:r>
              </a:p>
            </p:txBody>
          </p:sp>
          <p:sp>
            <p:nvSpPr>
              <p:cNvPr id="96" name="Vrije vorm: vorm 95">
                <a:extLst>
                  <a:ext uri="{FF2B5EF4-FFF2-40B4-BE49-F238E27FC236}">
                    <a16:creationId xmlns:a16="http://schemas.microsoft.com/office/drawing/2014/main" id="{268C3160-26A1-4C6A-9F6E-362D2F764230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Gelijkbenige driehoek 96">
                <a:extLst>
                  <a:ext uri="{FF2B5EF4-FFF2-40B4-BE49-F238E27FC236}">
                    <a16:creationId xmlns:a16="http://schemas.microsoft.com/office/drawing/2014/main" id="{7D5E221E-E53E-4AC9-9D94-9D1C5E51CD0D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2343C869-490A-470A-BB35-DA0F83FD4839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EAC16A0E-1018-42E5-AF2E-1E7C8A11422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A7924F36-6EA6-4E60-992D-EB3F1721308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E4BA08A-2856-4FB8-9A8F-E6452615EEB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55B97137-924E-411C-8DD8-70C1AE4462C2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0" name="Rechthoek 99">
                  <a:extLst>
                    <a:ext uri="{FF2B5EF4-FFF2-40B4-BE49-F238E27FC236}">
                      <a16:creationId xmlns:a16="http://schemas.microsoft.com/office/drawing/2014/main" id="{7F25C256-779B-466C-A899-85EC3FBCDDC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Rechthoek 100">
                  <a:extLst>
                    <a:ext uri="{FF2B5EF4-FFF2-40B4-BE49-F238E27FC236}">
                      <a16:creationId xmlns:a16="http://schemas.microsoft.com/office/drawing/2014/main" id="{40C79345-B58F-4B2C-8940-3A6EB0F87B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Rechthoek 101">
                  <a:extLst>
                    <a:ext uri="{FF2B5EF4-FFF2-40B4-BE49-F238E27FC236}">
                      <a16:creationId xmlns:a16="http://schemas.microsoft.com/office/drawing/2014/main" id="{171BEEEE-9C2A-4F72-8A06-4155DAD335E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E1EDE2-4C3E-4F70-9B92-C159ED59A13C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ECDC1390-8AF1-49B9-B472-66D3FC64735A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Vrije vorm 112">
                <a:extLst>
                  <a:ext uri="{FF2B5EF4-FFF2-40B4-BE49-F238E27FC236}">
                    <a16:creationId xmlns:a16="http://schemas.microsoft.com/office/drawing/2014/main" id="{116D40AF-8E9F-4A6B-A52E-4F19891CDC05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Vrije vorm 113">
                <a:extLst>
                  <a:ext uri="{FF2B5EF4-FFF2-40B4-BE49-F238E27FC236}">
                    <a16:creationId xmlns:a16="http://schemas.microsoft.com/office/drawing/2014/main" id="{FBF64115-5534-488A-BC7E-E0995D792EFA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24750763-7A27-4E1D-8DE0-AF5BB99A8E68}"/>
                </a:ext>
              </a:extLst>
            </p:cNvPr>
            <p:cNvSpPr/>
            <p:nvPr userDrawn="1"/>
          </p:nvSpPr>
          <p:spPr>
            <a:xfrm>
              <a:off x="-3786437" y="545741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86" name="ICOON_info">
              <a:extLst>
                <a:ext uri="{FF2B5EF4-FFF2-40B4-BE49-F238E27FC236}">
                  <a16:creationId xmlns:a16="http://schemas.microsoft.com/office/drawing/2014/main" id="{EEC63294-0398-4A49-8C34-6CBFE4D9232E}"/>
                </a:ext>
              </a:extLst>
            </p:cNvPr>
            <p:cNvGrpSpPr/>
            <p:nvPr userDrawn="1"/>
          </p:nvGrpSpPr>
          <p:grpSpPr>
            <a:xfrm>
              <a:off x="-376736" y="5324892"/>
              <a:ext cx="283685" cy="283685"/>
              <a:chOff x="-510741" y="5913713"/>
              <a:chExt cx="267555" cy="267555"/>
            </a:xfrm>
          </p:grpSpPr>
          <p:sp>
            <p:nvSpPr>
              <p:cNvPr id="87" name="Ovaal 86">
                <a:extLst>
                  <a:ext uri="{FF2B5EF4-FFF2-40B4-BE49-F238E27FC236}">
                    <a16:creationId xmlns:a16="http://schemas.microsoft.com/office/drawing/2014/main" id="{2A9A1DDA-B4FF-4D8B-8BAB-75BBF5E855B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Graphic 163" descr="Informatie">
                <a:extLst>
                  <a:ext uri="{FF2B5EF4-FFF2-40B4-BE49-F238E27FC236}">
                    <a16:creationId xmlns:a16="http://schemas.microsoft.com/office/drawing/2014/main" id="{3F4362E9-7B1E-4000-8283-E84ECDCC99D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7" name="INSTRUCTIE">
            <a:extLst>
              <a:ext uri="{FF2B5EF4-FFF2-40B4-BE49-F238E27FC236}">
                <a16:creationId xmlns:a16="http://schemas.microsoft.com/office/drawing/2014/main" id="{B55940D3-D5D5-4A0C-9F36-25CBA102A68F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C6B9BEC4-2B32-4E2F-ACA5-282CA0409CA0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9583421B-D537-4368-9CB5-FDC8EFB17A8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AB263AC-0FF6-4874-BDB1-D45D608566A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44D28E9F-CD80-4972-AECF-6706382C6D6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BBD4B106-680B-402D-BA7E-0B04D893D294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0F807E9-5C96-4EAD-990A-56E42A8EBBB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306FBC89-6D86-4DEE-B989-2B4FE09D4F62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2" name="Rechthoek met één afgeknipte en afgeronde hoek 47">
                  <a:extLst>
                    <a:ext uri="{FF2B5EF4-FFF2-40B4-BE49-F238E27FC236}">
                      <a16:creationId xmlns:a16="http://schemas.microsoft.com/office/drawing/2014/main" id="{6576938F-2C64-4A1A-9486-8D90BF92592B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3" name="Rechthoekige driehoek 132">
                  <a:extLst>
                    <a:ext uri="{FF2B5EF4-FFF2-40B4-BE49-F238E27FC236}">
                      <a16:creationId xmlns:a16="http://schemas.microsoft.com/office/drawing/2014/main" id="{B76CFE21-BD20-46A4-9B75-CF1C001C1FB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FBA3FB5C-573C-4E31-B8FA-120B67ABD9BD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D7ACEF85-0900-4FDF-A493-04935A2015F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F9F2CFA4-1948-4BCD-BADB-BAEC8D7941D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202742" cy="6858000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 dirty="0"/>
              <a:t>Klik op het onderstaande icoon </a:t>
            </a:r>
            <a:br>
              <a:rPr lang="nl-NL" noProof="0" dirty="0"/>
            </a:br>
            <a:r>
              <a:rPr lang="nl-NL" noProof="0" dirty="0"/>
              <a:t>om een video in te voegen.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73A4E3CC-2B0D-43F7-BD39-0634CE23811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 </a:t>
            </a:r>
          </a:p>
        </p:txBody>
      </p:sp>
      <p:sp>
        <p:nvSpPr>
          <p:cNvPr id="11" name="Tijdelijke aanduiding voor tekst 146">
            <a:extLst>
              <a:ext uri="{FF2B5EF4-FFF2-40B4-BE49-F238E27FC236}">
                <a16:creationId xmlns:a16="http://schemas.microsoft.com/office/drawing/2014/main" id="{39B4DE28-927C-4A9A-B386-1193B50A67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2" name="Tijdelijke aanduiding voor tekst 25">
            <a:extLst>
              <a:ext uri="{FF2B5EF4-FFF2-40B4-BE49-F238E27FC236}">
                <a16:creationId xmlns:a16="http://schemas.microsoft.com/office/drawing/2014/main" id="{7FE4C19A-D28B-4125-A086-50989B966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3" name="Tijdelijke aanduiding voor tekst 25">
            <a:extLst>
              <a:ext uri="{FF2B5EF4-FFF2-40B4-BE49-F238E27FC236}">
                <a16:creationId xmlns:a16="http://schemas.microsoft.com/office/drawing/2014/main" id="{CDB020DD-AD9D-4C5D-9E52-5178CF8008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25" name="Logo">
            <a:extLst>
              <a:ext uri="{FF2B5EF4-FFF2-40B4-BE49-F238E27FC236}">
                <a16:creationId xmlns:a16="http://schemas.microsoft.com/office/drawing/2014/main" id="{B034ACD3-6841-4473-96D9-95380FBE604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8403D489-FF50-402C-9D46-DBA4536F0F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BFEDC453-C5F4-462B-A286-84B4041460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Ondertitel">
            <a:extLst>
              <a:ext uri="{FF2B5EF4-FFF2-40B4-BE49-F238E27FC236}">
                <a16:creationId xmlns:a16="http://schemas.microsoft.com/office/drawing/2014/main" id="{EB946E15-2342-4A5B-885F-9F8E7DA1B84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5421215-5092-45CD-A09F-430CF85C2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 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4842D-FE88-4F7F-91E7-C711325A9C9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INSTRUCTIE">
            <a:extLst>
              <a:ext uri="{FF2B5EF4-FFF2-40B4-BE49-F238E27FC236}">
                <a16:creationId xmlns:a16="http://schemas.microsoft.com/office/drawing/2014/main" id="{BE13DEB9-AD9E-47C9-B523-E466BC8A9B6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DBFCE33A-B817-41EC-AE0D-5024D74A2D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4D52D929-DC8E-4304-BCE0-D7848133F91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DC0E08A9-6297-4ACF-B585-C5BECD0F8BB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F4170384-DD41-4C16-A063-2B8B66717B7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0FFBBBF9-7EE8-4D0A-83B7-A17A02B6FD3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726ED00F-FD5B-4877-BA64-8B37A832FDB6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7BE5835E-0673-48D4-9DA9-DF5B4BFE097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93171901-BB14-4AE2-BB09-1A1F3D8ECA1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5D485934-FDE5-4C23-A955-9D4997ED5BA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A274D020-3E5E-4EF0-8603-B11DBAE72B5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DD9BD8F8-5E49-4B8B-B3D0-B5F7B4CB7B5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D573964F-5853-4825-B4A4-D2665E86E2D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5CCAC07E-5990-43EA-8DBE-F6342454583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0B404190-92E3-4668-B5E8-A9E81704066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D3BD6904-BAC7-42B4-A3BC-95F9B3E0D1B9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829F7FC4-6073-494E-87C0-E29B0E7735E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34B63CC5-4BC8-4752-840F-82BF68969E2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2B10203E-FF58-4D23-BEFE-1CACF366F0F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5510B90A-2B7A-4000-A86F-AED8EB04552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EDAE3485-10D2-4806-B3C7-3C95D18774D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3A5193E6-1889-41EF-A602-D14C94F5B28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84" name="ICOON_info">
              <a:extLst>
                <a:ext uri="{FF2B5EF4-FFF2-40B4-BE49-F238E27FC236}">
                  <a16:creationId xmlns:a16="http://schemas.microsoft.com/office/drawing/2014/main" id="{19499DF8-D59F-4A98-9E43-54737F56C70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6" name="Ovaal 225">
                <a:extLst>
                  <a:ext uri="{FF2B5EF4-FFF2-40B4-BE49-F238E27FC236}">
                    <a16:creationId xmlns:a16="http://schemas.microsoft.com/office/drawing/2014/main" id="{BD3A2203-6064-4963-81A9-70B1AC8A848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7" name="Graphic 163" descr="Informatie">
                <a:extLst>
                  <a:ext uri="{FF2B5EF4-FFF2-40B4-BE49-F238E27FC236}">
                    <a16:creationId xmlns:a16="http://schemas.microsoft.com/office/drawing/2014/main" id="{DCCF89AD-5449-4C92-87BC-2459E11535B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5" name="VOORBEELD">
              <a:extLst>
                <a:ext uri="{FF2B5EF4-FFF2-40B4-BE49-F238E27FC236}">
                  <a16:creationId xmlns:a16="http://schemas.microsoft.com/office/drawing/2014/main" id="{5DE018A1-FE6D-4FF5-BF1F-372CCE558F8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3020DCE1-64B7-4407-8D20-1F6B5DF9FEC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87" name="Rechthoek 186">
                <a:extLst>
                  <a:ext uri="{FF2B5EF4-FFF2-40B4-BE49-F238E27FC236}">
                    <a16:creationId xmlns:a16="http://schemas.microsoft.com/office/drawing/2014/main" id="{1E7EAE47-86DD-4CA6-94F0-1AF15985E79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E70EA286-449E-4A3B-8913-6C71DD93C04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9" name="Groep 218">
                  <a:extLst>
                    <a:ext uri="{FF2B5EF4-FFF2-40B4-BE49-F238E27FC236}">
                      <a16:creationId xmlns:a16="http://schemas.microsoft.com/office/drawing/2014/main" id="{12A90842-4F15-498A-8268-0EF9F571A8F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562ADE43-8B9A-423A-9A35-273FC3E06B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0D167B27-52C6-44C2-A152-4A01E59734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22">
                    <a:extLst>
                      <a:ext uri="{FF2B5EF4-FFF2-40B4-BE49-F238E27FC236}">
                        <a16:creationId xmlns:a16="http://schemas.microsoft.com/office/drawing/2014/main" id="{E99FB04D-CBBC-4091-B2CC-093815123B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23">
                    <a:extLst>
                      <a:ext uri="{FF2B5EF4-FFF2-40B4-BE49-F238E27FC236}">
                        <a16:creationId xmlns:a16="http://schemas.microsoft.com/office/drawing/2014/main" id="{7E048BD0-66EA-4523-8652-00681A3CC4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224">
                    <a:extLst>
                      <a:ext uri="{FF2B5EF4-FFF2-40B4-BE49-F238E27FC236}">
                        <a16:creationId xmlns:a16="http://schemas.microsoft.com/office/drawing/2014/main" id="{C3F2B392-8134-48F9-A7F9-1471B83BB0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0" name="Pijl: rechts 219">
                  <a:extLst>
                    <a:ext uri="{FF2B5EF4-FFF2-40B4-BE49-F238E27FC236}">
                      <a16:creationId xmlns:a16="http://schemas.microsoft.com/office/drawing/2014/main" id="{D8F27F2C-8061-422C-A907-F8030F8E1F5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03A8C2CC-0600-4475-BC34-ED7BF546887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2" name="Groep 211">
                  <a:extLst>
                    <a:ext uri="{FF2B5EF4-FFF2-40B4-BE49-F238E27FC236}">
                      <a16:creationId xmlns:a16="http://schemas.microsoft.com/office/drawing/2014/main" id="{64092877-42C2-4618-9161-90280AC1CE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8483DAE1-1886-4BC4-9088-3DE9B797AF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E955D53F-2438-4B0D-B8B7-11AA88CA0A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15">
                    <a:extLst>
                      <a:ext uri="{FF2B5EF4-FFF2-40B4-BE49-F238E27FC236}">
                        <a16:creationId xmlns:a16="http://schemas.microsoft.com/office/drawing/2014/main" id="{7766F8C6-3E6F-4FAE-B78B-0F0DA30C36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216">
                    <a:extLst>
                      <a:ext uri="{FF2B5EF4-FFF2-40B4-BE49-F238E27FC236}">
                        <a16:creationId xmlns:a16="http://schemas.microsoft.com/office/drawing/2014/main" id="{5E7BB909-B2D8-43EC-B48B-A24E7EFF07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26BE22C9-7094-434D-8506-F8D423AF59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3" name="Pijl: rechts 212">
                  <a:extLst>
                    <a:ext uri="{FF2B5EF4-FFF2-40B4-BE49-F238E27FC236}">
                      <a16:creationId xmlns:a16="http://schemas.microsoft.com/office/drawing/2014/main" id="{30AA4977-297E-4676-8889-899C1F55DCD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0" name="Rechte verbindingslijn 189">
                <a:extLst>
                  <a:ext uri="{FF2B5EF4-FFF2-40B4-BE49-F238E27FC236}">
                    <a16:creationId xmlns:a16="http://schemas.microsoft.com/office/drawing/2014/main" id="{BD318F9B-1BB7-4BC0-9259-51BEA395754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9277B7ED-A40D-4777-BA67-9922BBE1B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03E51F37-52CE-4641-9D1E-CCBB4882E4D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469C37C5-354B-476B-B29B-12DB10EDEFA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F5CD3ED4-9A25-421E-A185-EB03A56444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750C92B6-740E-456A-8E76-AEAEF2BF8CC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5" name="Groep 204">
                  <a:extLst>
                    <a:ext uri="{FF2B5EF4-FFF2-40B4-BE49-F238E27FC236}">
                      <a16:creationId xmlns:a16="http://schemas.microsoft.com/office/drawing/2014/main" id="{4D0C9240-6A77-479A-BD99-381691A8237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1899CE2F-D92A-491A-962C-31014E3E9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B76D31F1-F9F7-4560-AC54-03E7A83264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208">
                    <a:extLst>
                      <a:ext uri="{FF2B5EF4-FFF2-40B4-BE49-F238E27FC236}">
                        <a16:creationId xmlns:a16="http://schemas.microsoft.com/office/drawing/2014/main" id="{BB0A3212-D709-447C-83E4-09D0C36EAD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209">
                    <a:extLst>
                      <a:ext uri="{FF2B5EF4-FFF2-40B4-BE49-F238E27FC236}">
                        <a16:creationId xmlns:a16="http://schemas.microsoft.com/office/drawing/2014/main" id="{EC6404CD-12E4-42E2-965C-2A65FB8F4E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48C3A12F-4C0B-4652-8D50-3551A5E1AC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6" name="Pijl: rechts 205">
                  <a:extLst>
                    <a:ext uri="{FF2B5EF4-FFF2-40B4-BE49-F238E27FC236}">
                      <a16:creationId xmlns:a16="http://schemas.microsoft.com/office/drawing/2014/main" id="{0FA6A23C-ADC5-462A-9E46-4F08D568046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5" name="Groep 194">
                <a:extLst>
                  <a:ext uri="{FF2B5EF4-FFF2-40B4-BE49-F238E27FC236}">
                    <a16:creationId xmlns:a16="http://schemas.microsoft.com/office/drawing/2014/main" id="{199ABEF8-3286-44FD-B354-3E0DB7BDFC5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6" name="Rechthoek 195">
                  <a:extLst>
                    <a:ext uri="{FF2B5EF4-FFF2-40B4-BE49-F238E27FC236}">
                      <a16:creationId xmlns:a16="http://schemas.microsoft.com/office/drawing/2014/main" id="{D08C557C-BE3D-4265-A2DD-E7137AE6AC3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BEF7485A-49C9-4F0D-B1F7-4EFEA5161DD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BF0A12EB-8EAA-47C1-B3E1-9B06FC790D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C3028272-2E4C-4580-B31D-BE41098002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00">
                    <a:extLst>
                      <a:ext uri="{FF2B5EF4-FFF2-40B4-BE49-F238E27FC236}">
                        <a16:creationId xmlns:a16="http://schemas.microsoft.com/office/drawing/2014/main" id="{CC959A85-1B06-4A02-AD06-C795DE8A44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201">
                    <a:extLst>
                      <a:ext uri="{FF2B5EF4-FFF2-40B4-BE49-F238E27FC236}">
                        <a16:creationId xmlns:a16="http://schemas.microsoft.com/office/drawing/2014/main" id="{594BA9F8-F083-43D9-9705-A1A9415ECC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2FF68AC1-A118-4B20-9FBF-7BD25608CF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8" name="Pijl: rechts 197">
                  <a:extLst>
                    <a:ext uri="{FF2B5EF4-FFF2-40B4-BE49-F238E27FC236}">
                      <a16:creationId xmlns:a16="http://schemas.microsoft.com/office/drawing/2014/main" id="{94776019-B2D8-412D-936E-AFB8279DF8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GRAFIEK</a:t>
            </a:r>
          </a:p>
        </p:txBody>
      </p:sp>
      <p:grpSp>
        <p:nvGrpSpPr>
          <p:cNvPr id="29" name="INSTRUCTIE">
            <a:extLst>
              <a:ext uri="{FF2B5EF4-FFF2-40B4-BE49-F238E27FC236}">
                <a16:creationId xmlns:a16="http://schemas.microsoft.com/office/drawing/2014/main" id="{1C6B7185-65A6-465B-ABA6-7EF3323FD2A0}"/>
              </a:ext>
            </a:extLst>
          </p:cNvPr>
          <p:cNvGrpSpPr/>
          <p:nvPr userDrawn="1"/>
        </p:nvGrpSpPr>
        <p:grpSpPr>
          <a:xfrm>
            <a:off x="12377867" y="1"/>
            <a:ext cx="3693114" cy="6056851"/>
            <a:chOff x="12377867" y="1"/>
            <a:chExt cx="3693114" cy="6056851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19B583C-F76A-4803-BD6B-2B1A4CA722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6A830D47-A247-4E3E-A53E-C5B440735F5C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53762C40-4D52-4BF7-8C2D-B9A98C13D933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grafiek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kies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‘Gegevens bewerken’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74AAA9D9-DEBB-4078-B890-E95029C3BF07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EAF111B8-D259-4E6F-B693-16ADCA94077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170164A2-7DB9-4BF3-8095-89F69FA816E8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Tekstvak 54">
                <a:extLst>
                  <a:ext uri="{FF2B5EF4-FFF2-40B4-BE49-F238E27FC236}">
                    <a16:creationId xmlns:a16="http://schemas.microsoft.com/office/drawing/2014/main" id="{C859844A-CB4E-4591-A234-EE24C8BCEBD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56" name="Tekstvak 55">
                <a:extLst>
                  <a:ext uri="{FF2B5EF4-FFF2-40B4-BE49-F238E27FC236}">
                    <a16:creationId xmlns:a16="http://schemas.microsoft.com/office/drawing/2014/main" id="{5D4017E0-C2AA-4AF3-AC14-8B814A11EAC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57" name="Vrije vorm: vorm 56">
                <a:extLst>
                  <a:ext uri="{FF2B5EF4-FFF2-40B4-BE49-F238E27FC236}">
                    <a16:creationId xmlns:a16="http://schemas.microsoft.com/office/drawing/2014/main" id="{8C30220B-F0E0-4493-ACC2-F3F992F5E56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C78ABB6F-1D74-4ABF-86B7-1209FD0CF6C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ABBAD408-907A-4213-A9EC-03728C46B0A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36B7D80F-67A0-4C76-977D-E3DBADF3D2C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10C0E3E-EF0E-4985-9D4C-5A9D3E3519A6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9" name="Groep 58">
                <a:extLst>
                  <a:ext uri="{FF2B5EF4-FFF2-40B4-BE49-F238E27FC236}">
                    <a16:creationId xmlns:a16="http://schemas.microsoft.com/office/drawing/2014/main" id="{3AEA4BFA-377C-4AAF-8E20-D24DF1311E12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F7E3364-A4C8-40F3-9459-6A060E86396F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7A8E9D1-6739-4869-B241-4C7C79F02A63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2AA702D-319B-4CE3-B1E9-2797380B43E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F78DF207-DC74-47B2-8F56-F27A2B45B91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3" name="Groep 72">
                    <a:extLst>
                      <a:ext uri="{FF2B5EF4-FFF2-40B4-BE49-F238E27FC236}">
                        <a16:creationId xmlns:a16="http://schemas.microsoft.com/office/drawing/2014/main" id="{FE4F5EEA-4337-4EEA-B0A6-BFEE4476AA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E3DFEDFB-C8D4-4A64-92E8-56C911D0CDB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81A773D7-C68A-45BC-A5E6-EFAA5B85984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5D858241-8FB0-48DE-92E5-30CC19C329C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620FD6C-C5CE-47FC-B990-4C2583084A2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62" name="Rechte verbindingslijn 61">
                  <a:extLst>
                    <a:ext uri="{FF2B5EF4-FFF2-40B4-BE49-F238E27FC236}">
                      <a16:creationId xmlns:a16="http://schemas.microsoft.com/office/drawing/2014/main" id="{DB44C3C9-CBD1-487B-B573-91F0163EF08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Rechte verbindingslijn 62">
                  <a:extLst>
                    <a:ext uri="{FF2B5EF4-FFF2-40B4-BE49-F238E27FC236}">
                      <a16:creationId xmlns:a16="http://schemas.microsoft.com/office/drawing/2014/main" id="{D7E3632B-483B-4E5D-9534-56EBBAA26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Rechte verbindingslijn 63">
                  <a:extLst>
                    <a:ext uri="{FF2B5EF4-FFF2-40B4-BE49-F238E27FC236}">
                      <a16:creationId xmlns:a16="http://schemas.microsoft.com/office/drawing/2014/main" id="{C091814D-DE8F-416D-B14C-1C4A6A52AB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Rechte verbindingslijn 64">
                  <a:extLst>
                    <a:ext uri="{FF2B5EF4-FFF2-40B4-BE49-F238E27FC236}">
                      <a16:creationId xmlns:a16="http://schemas.microsoft.com/office/drawing/2014/main" id="{70D9472A-5016-40BC-BBFA-B51090F8F9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hthoek 65">
                  <a:extLst>
                    <a:ext uri="{FF2B5EF4-FFF2-40B4-BE49-F238E27FC236}">
                      <a16:creationId xmlns:a16="http://schemas.microsoft.com/office/drawing/2014/main" id="{52AD6CD0-AA6E-424E-88A8-F2BC7D40F903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EC9B61F8-33FB-4DBF-A1C0-3B6FB6F6E86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D0716E3D-AC98-4756-8222-C0C237D217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: afgeronde bovenhoeken 68">
                    <a:extLst>
                      <a:ext uri="{FF2B5EF4-FFF2-40B4-BE49-F238E27FC236}">
                        <a16:creationId xmlns:a16="http://schemas.microsoft.com/office/drawing/2014/main" id="{D896423D-D323-4303-99CB-A0E462A6D3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Gelijkbenige driehoek 69">
                    <a:extLst>
                      <a:ext uri="{FF2B5EF4-FFF2-40B4-BE49-F238E27FC236}">
                        <a16:creationId xmlns:a16="http://schemas.microsoft.com/office/drawing/2014/main" id="{94D9CEC3-EEBC-4E6B-9AE0-B753913B7E8F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74D6427E-396E-48EC-BFCA-1836485A4AE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2869FF88-4B93-4D54-BF07-2BF02B6A1B6A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83F680DC-C40C-4F2D-9E3F-97CB79757378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grafiek d.m.v.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Klik op het pictogram om een nieuwe grafiek in te voegen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727CBA97-5DF9-4A4B-A9E8-D7EB6869538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0AD8EE7A-1751-41C5-9909-FC5B1F92BA8C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DD735247-A3AF-44CD-BC27-7C502F9525C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8511836D-6815-4202-9568-2E1B8686F34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51" name="Rechte verbindingslijn 50">
                <a:extLst>
                  <a:ext uri="{FF2B5EF4-FFF2-40B4-BE49-F238E27FC236}">
                    <a16:creationId xmlns:a16="http://schemas.microsoft.com/office/drawing/2014/main" id="{C66889A9-B35B-4C4F-9DE3-BE1F60E7AF9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52" name="Gelijkbenige driehoek 51">
                <a:extLst>
                  <a:ext uri="{FF2B5EF4-FFF2-40B4-BE49-F238E27FC236}">
                    <a16:creationId xmlns:a16="http://schemas.microsoft.com/office/drawing/2014/main" id="{FD600DC1-CFB1-487B-81D5-5CDE2B7EB83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C9063709-F51A-48D8-B8C0-C67B16E3B50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2AD08A32-4F7E-411B-8093-F776128D3D11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53F9CC9F-D48B-46A7-8F20-92E8AA57BB45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04ABF43A-722C-4AD3-ABBD-C2676CAB9E49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F171B0C7-1ACF-42F1-9511-E383EF8BB577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D0E23D6D-7369-4E90-9858-5C19080DA15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van grafieken - Opmaak’ 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te gaan. 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7CE69822-8465-4975-B170-92CCDA3C1BBD}"/>
                </a:ext>
              </a:extLst>
            </p:cNvPr>
            <p:cNvSpPr/>
            <p:nvPr userDrawn="1"/>
          </p:nvSpPr>
          <p:spPr>
            <a:xfrm>
              <a:off x="12377867" y="522885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44" name="ICOON_info">
              <a:extLst>
                <a:ext uri="{FF2B5EF4-FFF2-40B4-BE49-F238E27FC236}">
                  <a16:creationId xmlns:a16="http://schemas.microsoft.com/office/drawing/2014/main" id="{05B790E0-6E36-4FB5-A0C4-19A169B3AD4F}"/>
                </a:ext>
              </a:extLst>
            </p:cNvPr>
            <p:cNvGrpSpPr/>
            <p:nvPr userDrawn="1"/>
          </p:nvGrpSpPr>
          <p:grpSpPr>
            <a:xfrm>
              <a:off x="15787296" y="5092834"/>
              <a:ext cx="283685" cy="283685"/>
              <a:chOff x="-510741" y="5913713"/>
              <a:chExt cx="267555" cy="267555"/>
            </a:xfrm>
          </p:grpSpPr>
          <p:sp>
            <p:nvSpPr>
              <p:cNvPr id="45" name="Ovaal 44">
                <a:extLst>
                  <a:ext uri="{FF2B5EF4-FFF2-40B4-BE49-F238E27FC236}">
                    <a16:creationId xmlns:a16="http://schemas.microsoft.com/office/drawing/2014/main" id="{B46BF035-D048-48D6-A333-2174497CE07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Graphic 163" descr="Informatie">
                <a:extLst>
                  <a:ext uri="{FF2B5EF4-FFF2-40B4-BE49-F238E27FC236}">
                    <a16:creationId xmlns:a16="http://schemas.microsoft.com/office/drawing/2014/main" id="{8D412A49-7756-47FD-A0EC-29C3CA66342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8" name="INSTRUCTIE">
            <a:extLst>
              <a:ext uri="{FF2B5EF4-FFF2-40B4-BE49-F238E27FC236}">
                <a16:creationId xmlns:a16="http://schemas.microsoft.com/office/drawing/2014/main" id="{DB0B8497-028E-4A2E-AE71-B58509DC1CB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2CDE2749-A1C3-4087-A6A3-F22C7BBF59E3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BD12B490-5D67-4595-806B-46267A0128EA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EF2C4D2-BBA6-4B5F-BD0F-96B9A7991ECD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7A3132F6-A1FB-45CD-9B7B-E67A3B06C398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0E934911-826E-4F5E-90D4-FA09F4FFCEEE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5CF53960-5FB6-4967-B515-C88E4F3D796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66941E63-105E-4EA9-A3E5-78F6CAE0B6E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8" name="Rechthoek met één afgeknipte en afgeronde hoek 47">
                  <a:extLst>
                    <a:ext uri="{FF2B5EF4-FFF2-40B4-BE49-F238E27FC236}">
                      <a16:creationId xmlns:a16="http://schemas.microsoft.com/office/drawing/2014/main" id="{BD4EBD04-A325-4C43-88F0-8C0B5D1EE8C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ige driehoek 158">
                  <a:extLst>
                    <a:ext uri="{FF2B5EF4-FFF2-40B4-BE49-F238E27FC236}">
                      <a16:creationId xmlns:a16="http://schemas.microsoft.com/office/drawing/2014/main" id="{68AEE707-5E09-43F0-B8F1-E5331A1D26A0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669D65E2-7E28-4F56-94D4-FE72E58D1148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160">
                  <a:extLst>
                    <a:ext uri="{FF2B5EF4-FFF2-40B4-BE49-F238E27FC236}">
                      <a16:creationId xmlns:a16="http://schemas.microsoft.com/office/drawing/2014/main" id="{61D1349E-FA54-49C6-ABDD-06F297085F9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8E49B574-CA4D-4ADE-998C-E1CAB3B7A8C8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49441" y="1856127"/>
            <a:ext cx="5254899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grafiek in te voegen.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35A7389F-68D4-4B8C-B313-BD67376B30F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3F9B-8AC6-4899-9338-4B4C358041D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35450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NFO">
            <a:extLst>
              <a:ext uri="{FF2B5EF4-FFF2-40B4-BE49-F238E27FC236}">
                <a16:creationId xmlns:a16="http://schemas.microsoft.com/office/drawing/2014/main" id="{BB8F6390-EE72-42C8-A3A9-011C3620D453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GRAFIEK</a:t>
            </a:r>
          </a:p>
        </p:txBody>
      </p:sp>
      <p:grpSp>
        <p:nvGrpSpPr>
          <p:cNvPr id="17" name="INSTRUCTIE">
            <a:extLst>
              <a:ext uri="{FF2B5EF4-FFF2-40B4-BE49-F238E27FC236}">
                <a16:creationId xmlns:a16="http://schemas.microsoft.com/office/drawing/2014/main" id="{50AA035D-FD9F-46D5-A5EE-A6A87BBC82D5}"/>
              </a:ext>
            </a:extLst>
          </p:cNvPr>
          <p:cNvGrpSpPr/>
          <p:nvPr userDrawn="1"/>
        </p:nvGrpSpPr>
        <p:grpSpPr>
          <a:xfrm>
            <a:off x="-3786437" y="1"/>
            <a:ext cx="3693386" cy="6056851"/>
            <a:chOff x="-3786437" y="1"/>
            <a:chExt cx="3693386" cy="6056851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47234D6-8C9F-4FAF-9594-2ECF72BF8A88}"/>
                </a:ext>
              </a:extLst>
            </p:cNvPr>
            <p:cNvSpPr/>
            <p:nvPr userDrawn="1"/>
          </p:nvSpPr>
          <p:spPr>
            <a:xfrm>
              <a:off x="-3786165" y="3575647"/>
              <a:ext cx="3593091" cy="17526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A55AC475-7963-4649-8AD5-04A5F6A7FBE5}"/>
                </a:ext>
              </a:extLst>
            </p:cNvPr>
            <p:cNvSpPr/>
            <p:nvPr userDrawn="1"/>
          </p:nvSpPr>
          <p:spPr>
            <a:xfrm>
              <a:off x="-3603587" y="404024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FF80B329-871D-4877-9A87-B79A5218AF80}"/>
                </a:ext>
              </a:extLst>
            </p:cNvPr>
            <p:cNvSpPr/>
            <p:nvPr userDrawn="1"/>
          </p:nvSpPr>
          <p:spPr>
            <a:xfrm>
              <a:off x="-3319415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grafiek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kies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‘Gegevens bewerken’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7B5B5724-CF52-4191-9AB4-6EB9E1145AC6}"/>
                </a:ext>
              </a:extLst>
            </p:cNvPr>
            <p:cNvGrpSpPr/>
            <p:nvPr userDrawn="1"/>
          </p:nvGrpSpPr>
          <p:grpSpPr>
            <a:xfrm>
              <a:off x="-3314821" y="4480038"/>
              <a:ext cx="1495189" cy="563933"/>
              <a:chOff x="-3314821" y="3310415"/>
              <a:chExt cx="1495189" cy="563933"/>
            </a:xfrm>
          </p:grpSpPr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D2B29BE8-886E-4586-9008-1A43A49456A5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EA1809EF-C272-4F89-B244-C94D702E3F3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Tekstvak 43">
                <a:extLst>
                  <a:ext uri="{FF2B5EF4-FFF2-40B4-BE49-F238E27FC236}">
                    <a16:creationId xmlns:a16="http://schemas.microsoft.com/office/drawing/2014/main" id="{3900B051-68D1-460A-9486-DD50375BEAFD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45" name="Tekstvak 44">
                <a:extLst>
                  <a:ext uri="{FF2B5EF4-FFF2-40B4-BE49-F238E27FC236}">
                    <a16:creationId xmlns:a16="http://schemas.microsoft.com/office/drawing/2014/main" id="{864D34D8-E06F-48B0-82B2-528FE87C7E06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46" name="Vrije vorm: vorm 45">
                <a:extLst>
                  <a:ext uri="{FF2B5EF4-FFF2-40B4-BE49-F238E27FC236}">
                    <a16:creationId xmlns:a16="http://schemas.microsoft.com/office/drawing/2014/main" id="{F0C839A0-9258-4008-BA34-95CCD8792D02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96635B76-67AA-4E1C-84D2-3EF71A5D537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907B816C-0BAF-47F4-BA88-9563EBAD2B8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5C9AFF9E-E440-45F4-95C0-98638CB6B0B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E08695CA-9373-42F4-85C6-0A7AB8B2ECF2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CB4E2369-0C56-4C36-AC0B-91649BD787D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530B41F1-A79B-4690-8162-594404E781F5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986D5B3B-E4C3-42B0-8192-DDA7AB2A6590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6416E375-2349-4059-9BB0-775A6D9345C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08C288C5-13DD-40B4-96A0-9FECBB70F49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6D824B31-E890-42E8-B5B1-ED0E4D7EB17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13757C55-D8C3-425C-91D9-9007DE8E76D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10E3B7F3-802C-4421-8966-7974FB220A8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48F97AEB-ACAA-4564-B139-7903A3A8B9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AEE44935-D7C8-42B0-AE5C-DF1B7851F6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1" name="Rechte verbindingslijn 50">
                  <a:extLst>
                    <a:ext uri="{FF2B5EF4-FFF2-40B4-BE49-F238E27FC236}">
                      <a16:creationId xmlns:a16="http://schemas.microsoft.com/office/drawing/2014/main" id="{AF545DDF-3B57-4D7F-8DCA-1330B4679F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>
                  <a:extLst>
                    <a:ext uri="{FF2B5EF4-FFF2-40B4-BE49-F238E27FC236}">
                      <a16:creationId xmlns:a16="http://schemas.microsoft.com/office/drawing/2014/main" id="{00DEA801-FD6D-42C7-955D-BB62A212F36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>
                  <a:extLst>
                    <a:ext uri="{FF2B5EF4-FFF2-40B4-BE49-F238E27FC236}">
                      <a16:creationId xmlns:a16="http://schemas.microsoft.com/office/drawing/2014/main" id="{3550F4EE-441F-46BC-9617-A3BC0442A58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Rechte verbindingslijn 53">
                  <a:extLst>
                    <a:ext uri="{FF2B5EF4-FFF2-40B4-BE49-F238E27FC236}">
                      <a16:creationId xmlns:a16="http://schemas.microsoft.com/office/drawing/2014/main" id="{0507033A-E7DF-4711-B4F8-4D923F76680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2318D152-B5D2-4B5E-9D72-4B4DA5FB91D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F0B528F9-0B2B-475A-AAF3-8700204086D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1DE763E-9775-48BA-BA19-2EDC4A2755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: afgeronde bovenhoeken 57">
                    <a:extLst>
                      <a:ext uri="{FF2B5EF4-FFF2-40B4-BE49-F238E27FC236}">
                        <a16:creationId xmlns:a16="http://schemas.microsoft.com/office/drawing/2014/main" id="{DE6D02CB-1F36-4724-AFF7-07CAD0F876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Gelijkbenige driehoek 58">
                    <a:extLst>
                      <a:ext uri="{FF2B5EF4-FFF2-40B4-BE49-F238E27FC236}">
                        <a16:creationId xmlns:a16="http://schemas.microsoft.com/office/drawing/2014/main" id="{52868649-549A-489F-B049-CCFFA8983D1E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CAA0130-1E1D-41BB-B2FD-9A9B2B2DD14A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3940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7DA9A3F5-D7D1-442B-B2A4-07A03D8887B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732E1697-4516-4168-B5E2-7C4C46F6124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grafiek d.m.v.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Klik op het pictogram om een nieuwe grafiek in te voegen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EFC74EA-A5B0-4DE9-9F45-14077A4D0D7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6B9AB78-3E17-4E6F-AFDB-BF00A46B308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93AFB288-E79A-4E90-9961-B192A42FBAB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C6074ED0-6E2B-45D5-8E98-CF4D2420607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A557CCA0-0DB9-48C4-AEB3-970AD676F12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40">
                <a:extLst>
                  <a:ext uri="{FF2B5EF4-FFF2-40B4-BE49-F238E27FC236}">
                    <a16:creationId xmlns:a16="http://schemas.microsoft.com/office/drawing/2014/main" id="{D460F4BC-A067-4520-8D0D-C6315DBCEB2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6E20E45B-CB2D-4728-B144-A70E2C0663A7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F7138692-AB41-4DBB-BD71-F10E0086B4B5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6B7BAA81-3B33-4184-9FB6-888D516234F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842A4DD1-0918-4222-A281-B7FB27C9D42E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67A280D8-8A31-4349-BDE0-F07B94CFE994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6B58761-A244-4E41-8412-6D61D4210FF7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van grafieken - Opmaak’ 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te gaan. 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B542BD3-2F0D-4D93-9EB5-0348046799F2}"/>
                </a:ext>
              </a:extLst>
            </p:cNvPr>
            <p:cNvSpPr/>
            <p:nvPr userDrawn="1"/>
          </p:nvSpPr>
          <p:spPr>
            <a:xfrm>
              <a:off x="-3786437" y="522885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8516FEDA-BE98-4E11-9218-E69CA9CE3EB3}"/>
                </a:ext>
              </a:extLst>
            </p:cNvPr>
            <p:cNvGrpSpPr/>
            <p:nvPr userDrawn="1"/>
          </p:nvGrpSpPr>
          <p:grpSpPr>
            <a:xfrm>
              <a:off x="-376736" y="5092834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46830456-8AD3-4686-8401-9AF7D876D2B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6CD83841-AC23-4F9C-B65F-0B25F70BA94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2" name="INSTRUCTIE">
            <a:extLst>
              <a:ext uri="{FF2B5EF4-FFF2-40B4-BE49-F238E27FC236}">
                <a16:creationId xmlns:a16="http://schemas.microsoft.com/office/drawing/2014/main" id="{C2E5BB01-F706-4297-AF0C-0068DAF5B21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90A85B4A-EA5D-4408-A868-E2FD8B6A034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1D6C9335-FD61-4772-9971-1611475B1250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E3EBAAE4-1113-4BCB-A254-04E016492C45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9C297D13-4CD2-4728-BDFF-C206E54A4BF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337B8E05-71E5-428E-AF5A-FED283102BA5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CC8447C3-D65A-49DF-8908-D24E445DB9AA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D18B76B5-F196-43F8-BB72-1C9BEF89F0D2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81" name="Rechthoek met één afgeknipte en afgeronde hoek 47">
                  <a:extLst>
                    <a:ext uri="{FF2B5EF4-FFF2-40B4-BE49-F238E27FC236}">
                      <a16:creationId xmlns:a16="http://schemas.microsoft.com/office/drawing/2014/main" id="{1189F283-5532-4679-9C98-C3778D88222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ige driehoek 81">
                  <a:extLst>
                    <a:ext uri="{FF2B5EF4-FFF2-40B4-BE49-F238E27FC236}">
                      <a16:creationId xmlns:a16="http://schemas.microsoft.com/office/drawing/2014/main" id="{40EF11A2-881E-4DB6-A999-80DED0127F4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3D4B0DE0-3C2B-4257-B873-D0C16A609B5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7790D2B8-3BDC-469A-88D8-0C0485D4148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CAECD4-055C-4269-BED7-B68A9EB8FCA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8" name="HAAK LIJN">
            <a:extLst>
              <a:ext uri="{FF2B5EF4-FFF2-40B4-BE49-F238E27FC236}">
                <a16:creationId xmlns:a16="http://schemas.microsoft.com/office/drawing/2014/main" id="{EFDFAB03-91D8-4483-AC67-06A8D2882A2E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5D9AE919-B95B-4778-93CC-61EBCE8E12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05D114-5C0C-4A51-ACFD-1B5D09C83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69132C65-7BAB-4BD7-A61E-6178C736B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grafiek 12">
            <a:extLst>
              <a:ext uri="{FF2B5EF4-FFF2-40B4-BE49-F238E27FC236}">
                <a16:creationId xmlns:a16="http://schemas.microsoft.com/office/drawing/2014/main" id="{C7367DA8-F33F-498A-91F9-2C11185EE4D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856127"/>
            <a:ext cx="10828800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grafiek in te voegen.</a:t>
            </a:r>
          </a:p>
        </p:txBody>
      </p:sp>
      <p:sp>
        <p:nvSpPr>
          <p:cNvPr id="71" name="Logo">
            <a:extLst>
              <a:ext uri="{FF2B5EF4-FFF2-40B4-BE49-F238E27FC236}">
                <a16:creationId xmlns:a16="http://schemas.microsoft.com/office/drawing/2014/main" id="{DF136417-391A-4578-B74C-8E31F6459E9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E99D4F0-F15F-4BC3-A3B2-3C81C0662AB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578D845-B8AD-412B-9C8F-C5259157C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7617B-D718-4C90-995D-E36C6452199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4C21B-9FDC-49BC-A80E-88CDAFF916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6388C-E845-491C-9657-E17374D2A2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762051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INSTRUCTIE">
            <a:extLst>
              <a:ext uri="{FF2B5EF4-FFF2-40B4-BE49-F238E27FC236}">
                <a16:creationId xmlns:a16="http://schemas.microsoft.com/office/drawing/2014/main" id="{CA506D03-2826-4467-B872-A9BE4FE60039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0EE8F506-5D4F-4148-8797-CB10B1117F1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A08A4DE3-19CD-4CFE-9248-42CCA8BC34B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F2100D6E-056D-4A0D-A754-CC29F355307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60597F54-5B26-42C0-9493-B7319967D2F6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8364ED67-1C4A-4941-8EE5-6F54D111A15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3902B005-8B05-4C75-9824-04A80CD7AD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0D94FCC8-DF0A-43A5-A22E-9024CB9B0CF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9E6BD3F8-F965-446B-B79A-60101FB5660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F6B0A2A6-81E2-4972-983E-CDD9D610655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5CC5CB1F-1DAD-4424-873A-817C3214BCF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6D4A89EF-101A-4999-8CC8-17FE9AFD5EF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6C1B7B71-4F2C-4DFF-A89A-F670BA8ECAD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894EE62-34A1-4A19-9BB8-316C1988E41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86DA3035-2A9D-4F50-AF70-F90FC1C4A1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209CC01F-51C0-4F0C-9C54-1A131919AD9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80EFB979-74E9-401B-BBFD-03178B0BB79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44" name="Ovaal 143">
              <a:extLst>
                <a:ext uri="{FF2B5EF4-FFF2-40B4-BE49-F238E27FC236}">
                  <a16:creationId xmlns:a16="http://schemas.microsoft.com/office/drawing/2014/main" id="{7440AE23-CF10-410C-A21A-29483BAEC90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307D186-7E84-4EB9-9852-88D424F5388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44CA229B-C2A6-425A-99E4-F57722DF520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0AF76AAE-7F95-4D1B-A497-549AE107D29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050F84D6-C1AD-4D24-8B43-8E743B006A0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49" name="ICOON_info">
              <a:extLst>
                <a:ext uri="{FF2B5EF4-FFF2-40B4-BE49-F238E27FC236}">
                  <a16:creationId xmlns:a16="http://schemas.microsoft.com/office/drawing/2014/main" id="{34AC831C-7863-477D-8A5D-42BB8569969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91" name="Ovaal 190">
                <a:extLst>
                  <a:ext uri="{FF2B5EF4-FFF2-40B4-BE49-F238E27FC236}">
                    <a16:creationId xmlns:a16="http://schemas.microsoft.com/office/drawing/2014/main" id="{9849D17F-4FA7-4C89-BA23-C1089605A59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2" name="Graphic 163" descr="Informatie">
                <a:extLst>
                  <a:ext uri="{FF2B5EF4-FFF2-40B4-BE49-F238E27FC236}">
                    <a16:creationId xmlns:a16="http://schemas.microsoft.com/office/drawing/2014/main" id="{2E989724-C6A8-42B1-9E68-50D684B3432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0" name="VOORBEELD">
              <a:extLst>
                <a:ext uri="{FF2B5EF4-FFF2-40B4-BE49-F238E27FC236}">
                  <a16:creationId xmlns:a16="http://schemas.microsoft.com/office/drawing/2014/main" id="{DA1197F4-C9A2-4D7E-A4FF-CCB2C6F641A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83592A36-12EF-47E6-9C08-6E1AAE24D73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FD760E25-CF5C-4C1F-8827-3D589619435F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7D249E3-9B01-4FD2-BB74-7D805BBFC09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84" name="Groep 183">
                  <a:extLst>
                    <a:ext uri="{FF2B5EF4-FFF2-40B4-BE49-F238E27FC236}">
                      <a16:creationId xmlns:a16="http://schemas.microsoft.com/office/drawing/2014/main" id="{949ABFE6-3835-4AB9-935D-5C42DCC992A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724A9F6A-D7DD-4345-A094-03EC94F0CA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1D572EDF-7966-4E1C-BB7D-84F81BEB9B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B902D26C-389D-4B0A-8C4D-93EB91C6B1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3229194F-38C4-407D-992F-53BB17456E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32A2263E-71E5-463A-824D-43EDB9A55D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5" name="Pijl: rechts 184">
                  <a:extLst>
                    <a:ext uri="{FF2B5EF4-FFF2-40B4-BE49-F238E27FC236}">
                      <a16:creationId xmlns:a16="http://schemas.microsoft.com/office/drawing/2014/main" id="{AD274137-1AA6-4640-94F7-97F6A29923E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0178C9E9-65EC-4F55-95E0-C27E67A4249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7" name="Groep 176">
                  <a:extLst>
                    <a:ext uri="{FF2B5EF4-FFF2-40B4-BE49-F238E27FC236}">
                      <a16:creationId xmlns:a16="http://schemas.microsoft.com/office/drawing/2014/main" id="{F39B7D1B-963A-442B-97C5-F16B6B518CC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27CA153C-661F-4229-8410-4F1D966E9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179">
                    <a:extLst>
                      <a:ext uri="{FF2B5EF4-FFF2-40B4-BE49-F238E27FC236}">
                        <a16:creationId xmlns:a16="http://schemas.microsoft.com/office/drawing/2014/main" id="{71C0F20D-75ED-483D-8C92-1665723D30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1" name="Rechte verbindingslijn 180">
                    <a:extLst>
                      <a:ext uri="{FF2B5EF4-FFF2-40B4-BE49-F238E27FC236}">
                        <a16:creationId xmlns:a16="http://schemas.microsoft.com/office/drawing/2014/main" id="{9752A4C5-EB2A-423B-9112-438341652B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181">
                    <a:extLst>
                      <a:ext uri="{FF2B5EF4-FFF2-40B4-BE49-F238E27FC236}">
                        <a16:creationId xmlns:a16="http://schemas.microsoft.com/office/drawing/2014/main" id="{258EA553-544A-4478-A737-828B43532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6E9CFCFC-F6A5-4CC0-8234-B6C5999F5C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8" name="Pijl: rechts 177">
                  <a:extLst>
                    <a:ext uri="{FF2B5EF4-FFF2-40B4-BE49-F238E27FC236}">
                      <a16:creationId xmlns:a16="http://schemas.microsoft.com/office/drawing/2014/main" id="{FF5356E3-DA54-4861-AED5-262639A9035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41500AAD-6304-4356-BC9A-D126959F43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CD19783F-2C4F-4D94-B75D-66F78ECF13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82E8387C-6DB1-43A3-9DFD-98FDC525B9E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C3CD6A9E-9663-47DF-811C-43C0E96F89B4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6DD10B40-50F0-4E5F-B936-3849FDE9E6A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0645F5B7-8F30-46D8-813D-A20E29C203E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AF21D0C9-8592-4B9B-8070-2A50FBCE1E2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2" name="Rechte verbindingslijn 171">
                    <a:extLst>
                      <a:ext uri="{FF2B5EF4-FFF2-40B4-BE49-F238E27FC236}">
                        <a16:creationId xmlns:a16="http://schemas.microsoft.com/office/drawing/2014/main" id="{7B9DFC80-1E63-465B-A7F4-27DAEEA01B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55C5FAC8-0DCC-4373-ABE1-836D99E15C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EA82D076-21C2-4EE3-9ACF-11B11A8849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D10E5C5E-ED8C-459D-80A8-64FF061C8F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19CC3DEE-2F74-407A-82AB-F5A839D2F5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1" name="Pijl: rechts 170">
                  <a:extLst>
                    <a:ext uri="{FF2B5EF4-FFF2-40B4-BE49-F238E27FC236}">
                      <a16:creationId xmlns:a16="http://schemas.microsoft.com/office/drawing/2014/main" id="{A002672C-19CA-4075-9AD7-8803C2FC43E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0" name="Groep 159">
                <a:extLst>
                  <a:ext uri="{FF2B5EF4-FFF2-40B4-BE49-F238E27FC236}">
                    <a16:creationId xmlns:a16="http://schemas.microsoft.com/office/drawing/2014/main" id="{6A2499A8-239F-4D06-A4C1-CB42767C037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61" name="Rechthoek 160">
                  <a:extLst>
                    <a:ext uri="{FF2B5EF4-FFF2-40B4-BE49-F238E27FC236}">
                      <a16:creationId xmlns:a16="http://schemas.microsoft.com/office/drawing/2014/main" id="{5C2AD09D-AED2-4D4C-B716-7BB56BD0885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3E277778-2DC9-4120-9277-BBED9D9DF05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3D0852A9-795D-4888-A33D-4EF3A8F8D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DB4F3006-5583-4E32-8FB7-163A104B32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86F62A36-070F-4896-AEF2-FC5A56B78F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Rechte verbindingslijn 166">
                    <a:extLst>
                      <a:ext uri="{FF2B5EF4-FFF2-40B4-BE49-F238E27FC236}">
                        <a16:creationId xmlns:a16="http://schemas.microsoft.com/office/drawing/2014/main" id="{7077D036-BBA9-4A20-B5BA-ABFCCA0B9C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>
                    <a:extLst>
                      <a:ext uri="{FF2B5EF4-FFF2-40B4-BE49-F238E27FC236}">
                        <a16:creationId xmlns:a16="http://schemas.microsoft.com/office/drawing/2014/main" id="{37DD33B9-CBC9-47E9-ABF9-9D8B1C0C0D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3" name="Pijl: rechts 162">
                  <a:extLst>
                    <a:ext uri="{FF2B5EF4-FFF2-40B4-BE49-F238E27FC236}">
                      <a16:creationId xmlns:a16="http://schemas.microsoft.com/office/drawing/2014/main" id="{DED871C2-4BC4-4A18-97B5-FFF647E7A2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INSTRUCTIE">
            <a:extLst>
              <a:ext uri="{FF2B5EF4-FFF2-40B4-BE49-F238E27FC236}">
                <a16:creationId xmlns:a16="http://schemas.microsoft.com/office/drawing/2014/main" id="{EFBF3EDB-2149-4BFB-8983-DCF8125798B5}"/>
              </a:ext>
            </a:extLst>
          </p:cNvPr>
          <p:cNvGrpSpPr/>
          <p:nvPr userDrawn="1"/>
        </p:nvGrpSpPr>
        <p:grpSpPr>
          <a:xfrm>
            <a:off x="12378141" y="2"/>
            <a:ext cx="3692840" cy="4255687"/>
            <a:chOff x="-3785891" y="2"/>
            <a:chExt cx="3692840" cy="4255687"/>
          </a:xfrm>
        </p:grpSpPr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0389883-9EF7-477A-982C-B47997C39928}"/>
                </a:ext>
              </a:extLst>
            </p:cNvPr>
            <p:cNvSpPr/>
            <p:nvPr userDrawn="1"/>
          </p:nvSpPr>
          <p:spPr>
            <a:xfrm>
              <a:off x="-3785891" y="3427689"/>
              <a:ext cx="3593091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88" name="INSTRUCTIE">
              <a:extLst>
                <a:ext uri="{FF2B5EF4-FFF2-40B4-BE49-F238E27FC236}">
                  <a16:creationId xmlns:a16="http://schemas.microsoft.com/office/drawing/2014/main" id="{574B266C-7CD7-4CE5-A5D8-6B863DA12F9F}"/>
                </a:ext>
              </a:extLst>
            </p:cNvPr>
            <p:cNvGrpSpPr/>
            <p:nvPr userDrawn="1"/>
          </p:nvGrpSpPr>
          <p:grpSpPr>
            <a:xfrm>
              <a:off x="-3785891" y="2"/>
              <a:ext cx="3692840" cy="3543653"/>
              <a:chOff x="-3785891" y="2"/>
              <a:chExt cx="3692840" cy="3543653"/>
            </a:xfrm>
          </p:grpSpPr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0E415225-9D50-470F-9662-4974B429E0DD}"/>
                  </a:ext>
                </a:extLst>
              </p:cNvPr>
              <p:cNvSpPr/>
              <p:nvPr userDrawn="1"/>
            </p:nvSpPr>
            <p:spPr>
              <a:xfrm>
                <a:off x="-3785891" y="2"/>
                <a:ext cx="3593091" cy="34276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invoegen/opmaken</a:t>
                </a:r>
              </a:p>
            </p:txBody>
          </p:sp>
          <p:sp>
            <p:nvSpPr>
              <p:cNvPr id="90" name="Ovaal 89">
                <a:extLst>
                  <a:ext uri="{FF2B5EF4-FFF2-40B4-BE49-F238E27FC236}">
                    <a16:creationId xmlns:a16="http://schemas.microsoft.com/office/drawing/2014/main" id="{6B73A0BF-7E79-47C8-9960-4BF873B7BD99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1A73F06F-7F04-4559-A3FC-52BE3765B1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toets’.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Klik op het pictogram om een nieuwe tabel in te voegen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92" name="Ovaal 91">
                <a:extLst>
                  <a:ext uri="{FF2B5EF4-FFF2-40B4-BE49-F238E27FC236}">
                    <a16:creationId xmlns:a16="http://schemas.microsoft.com/office/drawing/2014/main" id="{A7264DA0-A501-40F9-994E-A4C03A22ED6B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1FF929D2-284D-4099-81C7-5E1B86E8E3E6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kolommen 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CAEF1EAF-00EC-4019-8E8C-87C9CF65BCED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DC6893F5-AEC8-4131-8F12-C1D5CC38F248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110" name="Rechte verbindingslijn 109">
                  <a:extLst>
                    <a:ext uri="{FF2B5EF4-FFF2-40B4-BE49-F238E27FC236}">
                      <a16:creationId xmlns:a16="http://schemas.microsoft.com/office/drawing/2014/main" id="{9B57BFF9-2F90-46BF-9813-9050456E847E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11" name="Gelijkbenige driehoek 110">
                  <a:extLst>
                    <a:ext uri="{FF2B5EF4-FFF2-40B4-BE49-F238E27FC236}">
                      <a16:creationId xmlns:a16="http://schemas.microsoft.com/office/drawing/2014/main" id="{A8278198-BC1B-49A8-8AB2-1C8CA44CD0AB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AABF5620-26A6-4423-92D2-EB049F3BEF5A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2B7242CE-6906-4BE9-A88C-F24BB9C4575D}"/>
                  </a:ext>
                </a:extLst>
              </p:cNvPr>
              <p:cNvSpPr/>
              <p:nvPr userDrawn="1"/>
            </p:nvSpPr>
            <p:spPr>
              <a:xfrm>
                <a:off x="-3319415" y="2555609"/>
                <a:ext cx="2944682" cy="81360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Verander de opmaak van de tabel door verschillende onderdelen van de tabel te selecteren en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van tabellen - Ontwerpen’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 gaan. </a:t>
                </a:r>
              </a:p>
            </p:txBody>
          </p:sp>
          <p:grpSp>
            <p:nvGrpSpPr>
              <p:cNvPr id="97" name="Tabel icoon">
                <a:extLst>
                  <a:ext uri="{FF2B5EF4-FFF2-40B4-BE49-F238E27FC236}">
                    <a16:creationId xmlns:a16="http://schemas.microsoft.com/office/drawing/2014/main" id="{F4EE5936-518F-4659-BF74-8EE7AEBD447B}"/>
                  </a:ext>
                </a:extLst>
              </p:cNvPr>
              <p:cNvGrpSpPr/>
              <p:nvPr userDrawn="1"/>
            </p:nvGrpSpPr>
            <p:grpSpPr>
              <a:xfrm>
                <a:off x="-3308869" y="1240695"/>
                <a:ext cx="338201" cy="305477"/>
                <a:chOff x="6072040" y="3376043"/>
                <a:chExt cx="1227920" cy="1109109"/>
              </a:xfrm>
            </p:grpSpPr>
            <p:sp>
              <p:nvSpPr>
                <p:cNvPr id="101" name="Rechthoek 100">
                  <a:extLst>
                    <a:ext uri="{FF2B5EF4-FFF2-40B4-BE49-F238E27FC236}">
                      <a16:creationId xmlns:a16="http://schemas.microsoft.com/office/drawing/2014/main" id="{DFE022AD-469E-48F9-9824-CB0AF391E717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Rechthoek 101">
                  <a:extLst>
                    <a:ext uri="{FF2B5EF4-FFF2-40B4-BE49-F238E27FC236}">
                      <a16:creationId xmlns:a16="http://schemas.microsoft.com/office/drawing/2014/main" id="{8D778549-DDD8-4147-A457-B4E8A713E085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3" name="Rechte verbindingslijn 102">
                  <a:extLst>
                    <a:ext uri="{FF2B5EF4-FFF2-40B4-BE49-F238E27FC236}">
                      <a16:creationId xmlns:a16="http://schemas.microsoft.com/office/drawing/2014/main" id="{5FDB53F3-A1F4-4255-84FB-4228557A73A2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Rechte verbindingslijn 103">
                  <a:extLst>
                    <a:ext uri="{FF2B5EF4-FFF2-40B4-BE49-F238E27FC236}">
                      <a16:creationId xmlns:a16="http://schemas.microsoft.com/office/drawing/2014/main" id="{AEFA3EB1-3BCA-4B8B-A3DA-3DA1995D692B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Rechte verbindingslijn 104">
                  <a:extLst>
                    <a:ext uri="{FF2B5EF4-FFF2-40B4-BE49-F238E27FC236}">
                      <a16:creationId xmlns:a16="http://schemas.microsoft.com/office/drawing/2014/main" id="{7BB81519-2738-4CAA-A0B1-47BB1FA98771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Rechte verbindingslijn 105">
                  <a:extLst>
                    <a:ext uri="{FF2B5EF4-FFF2-40B4-BE49-F238E27FC236}">
                      <a16:creationId xmlns:a16="http://schemas.microsoft.com/office/drawing/2014/main" id="{E59810D8-1638-4FC6-817D-42B4C99BE2CE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Rechte verbindingslijn 106">
                  <a:extLst>
                    <a:ext uri="{FF2B5EF4-FFF2-40B4-BE49-F238E27FC236}">
                      <a16:creationId xmlns:a16="http://schemas.microsoft.com/office/drawing/2014/main" id="{3235DDB7-3B96-4DCC-8BB8-756EB2D74E6F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7BD82952-9568-44B3-8151-38FC0D4FB6FA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8" name="ICOON_info">
                <a:extLst>
                  <a:ext uri="{FF2B5EF4-FFF2-40B4-BE49-F238E27FC236}">
                    <a16:creationId xmlns:a16="http://schemas.microsoft.com/office/drawing/2014/main" id="{F040128E-002E-41D0-A899-E02746B4BEB5}"/>
                  </a:ext>
                </a:extLst>
              </p:cNvPr>
              <p:cNvGrpSpPr/>
              <p:nvPr userDrawn="1"/>
            </p:nvGrpSpPr>
            <p:grpSpPr>
              <a:xfrm>
                <a:off x="-376736" y="3259970"/>
                <a:ext cx="283685" cy="283685"/>
                <a:chOff x="-510741" y="5913713"/>
                <a:chExt cx="267555" cy="267555"/>
              </a:xfrm>
            </p:grpSpPr>
            <p:sp>
              <p:nvSpPr>
                <p:cNvPr id="99" name="Ovaal 98">
                  <a:extLst>
                    <a:ext uri="{FF2B5EF4-FFF2-40B4-BE49-F238E27FC236}">
                      <a16:creationId xmlns:a16="http://schemas.microsoft.com/office/drawing/2014/main" id="{5BD7FEB0-549E-412C-ACA0-2B7A7DDBB496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Graphic 163" descr="Informatie">
                  <a:extLst>
                    <a:ext uri="{FF2B5EF4-FFF2-40B4-BE49-F238E27FC236}">
                      <a16:creationId xmlns:a16="http://schemas.microsoft.com/office/drawing/2014/main" id="{C845A007-4075-48A9-83AA-43681D23CF03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12" name="INSTRUCTIE">
            <a:extLst>
              <a:ext uri="{FF2B5EF4-FFF2-40B4-BE49-F238E27FC236}">
                <a16:creationId xmlns:a16="http://schemas.microsoft.com/office/drawing/2014/main" id="{7B1D5157-FEFD-4164-AEF2-9855AA4275F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7F65CEE3-F16C-4D0C-893F-B69CA140E98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8ACD7436-6385-422B-A601-8CE0B23DA75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50920AD0-EFA0-4065-9828-29F53C1AA1EC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B657D0C1-01C9-4839-9BF9-F0D0FA83E9E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6D55A15-4CFA-4D5D-ABA5-690C52A4CAA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20" name="Groep 119">
              <a:extLst>
                <a:ext uri="{FF2B5EF4-FFF2-40B4-BE49-F238E27FC236}">
                  <a16:creationId xmlns:a16="http://schemas.microsoft.com/office/drawing/2014/main" id="{A01DAEDB-BFBC-4272-BCDD-398863EBEC4D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21" name="Groep 120">
                <a:extLst>
                  <a:ext uri="{FF2B5EF4-FFF2-40B4-BE49-F238E27FC236}">
                    <a16:creationId xmlns:a16="http://schemas.microsoft.com/office/drawing/2014/main" id="{E8920BEF-FC7A-428E-B9B7-1DC283524686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23" name="Rechthoek met één afgeknipte en afgeronde hoek 47">
                  <a:extLst>
                    <a:ext uri="{FF2B5EF4-FFF2-40B4-BE49-F238E27FC236}">
                      <a16:creationId xmlns:a16="http://schemas.microsoft.com/office/drawing/2014/main" id="{22F88AC0-6AAC-4124-85CD-09AA069A4CB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hthoekige driehoek 123">
                  <a:extLst>
                    <a:ext uri="{FF2B5EF4-FFF2-40B4-BE49-F238E27FC236}">
                      <a16:creationId xmlns:a16="http://schemas.microsoft.com/office/drawing/2014/main" id="{DC7B08D4-ED75-4EAB-9410-61CEF81D824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D6FC02D5-F9DB-4487-AD7C-EE020782028F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C1AB00EC-E528-4F73-AAD1-4E44B90D3B6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1B68739B-BF60-4AF9-B8C3-DB9FA4792513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TABEL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48340" y="1856128"/>
            <a:ext cx="5256000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tabel in te voegen.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E9FF37-6560-4D9B-B785-3E50511191D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7E61A-5F86-4DF1-AB67-A746B4BA6FF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6626444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TABEL</a:t>
            </a:r>
          </a:p>
        </p:txBody>
      </p:sp>
      <p:grpSp>
        <p:nvGrpSpPr>
          <p:cNvPr id="17" name="INSTRUCTIE">
            <a:extLst>
              <a:ext uri="{FF2B5EF4-FFF2-40B4-BE49-F238E27FC236}">
                <a16:creationId xmlns:a16="http://schemas.microsoft.com/office/drawing/2014/main" id="{5ABCEA6D-124E-4727-8155-8B68EC01473B}"/>
              </a:ext>
            </a:extLst>
          </p:cNvPr>
          <p:cNvGrpSpPr/>
          <p:nvPr userDrawn="1"/>
        </p:nvGrpSpPr>
        <p:grpSpPr>
          <a:xfrm>
            <a:off x="-3786164" y="2"/>
            <a:ext cx="3693113" cy="4255687"/>
            <a:chOff x="-3786164" y="2"/>
            <a:chExt cx="3693113" cy="4255687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A2195F7-ADF0-42BC-8B95-349F22DE7EF9}"/>
                </a:ext>
              </a:extLst>
            </p:cNvPr>
            <p:cNvSpPr/>
            <p:nvPr userDrawn="1"/>
          </p:nvSpPr>
          <p:spPr>
            <a:xfrm>
              <a:off x="-3786164" y="3427689"/>
              <a:ext cx="3592800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9" name="INSTRUCTIE">
              <a:extLst>
                <a:ext uri="{FF2B5EF4-FFF2-40B4-BE49-F238E27FC236}">
                  <a16:creationId xmlns:a16="http://schemas.microsoft.com/office/drawing/2014/main" id="{FCF4E4C8-BD42-4EF1-9693-C08651869222}"/>
                </a:ext>
              </a:extLst>
            </p:cNvPr>
            <p:cNvGrpSpPr/>
            <p:nvPr userDrawn="1"/>
          </p:nvGrpSpPr>
          <p:grpSpPr>
            <a:xfrm>
              <a:off x="-3786164" y="2"/>
              <a:ext cx="3693113" cy="3543653"/>
              <a:chOff x="-3786164" y="2"/>
              <a:chExt cx="3693113" cy="354365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CA54836D-5E01-4E71-B047-A6E3AC344DB9}"/>
                  </a:ext>
                </a:extLst>
              </p:cNvPr>
              <p:cNvSpPr/>
              <p:nvPr userDrawn="1"/>
            </p:nvSpPr>
            <p:spPr>
              <a:xfrm>
                <a:off x="-3786164" y="2"/>
                <a:ext cx="3592800" cy="34276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invoegen/opmaken</a:t>
                </a:r>
              </a:p>
            </p:txBody>
          </p:sp>
          <p:sp>
            <p:nvSpPr>
              <p:cNvPr id="22" name="Ovaal 21">
                <a:extLst>
                  <a:ext uri="{FF2B5EF4-FFF2-40B4-BE49-F238E27FC236}">
                    <a16:creationId xmlns:a16="http://schemas.microsoft.com/office/drawing/2014/main" id="{D723902C-4E89-4E6A-B07B-5260710C77C4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88FB52B9-674E-44CC-90F6-11630052B387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toets’.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Klik op het pictogram om een nieuwe tabel in te voegen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24" name="Ovaal 23">
                <a:extLst>
                  <a:ext uri="{FF2B5EF4-FFF2-40B4-BE49-F238E27FC236}">
                    <a16:creationId xmlns:a16="http://schemas.microsoft.com/office/drawing/2014/main" id="{FFDE27C5-B8BB-487C-B766-48D0F234A5F1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0BC8C0E1-ED93-4B42-8FBD-972792A80B5C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kolommen 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EBFA8E77-A3D5-4DF4-B7BE-BB4EF232B0C3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B9E09D76-E3F4-4759-834D-85453BCE04F6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248DF126-BF90-4563-A7AD-0C3468D1488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43" name="Gelijkbenige driehoek 42">
                  <a:extLst>
                    <a:ext uri="{FF2B5EF4-FFF2-40B4-BE49-F238E27FC236}">
                      <a16:creationId xmlns:a16="http://schemas.microsoft.com/office/drawing/2014/main" id="{ADF93C1E-E4BE-4905-859C-75968D1FD840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CC16FCC1-0BD4-47F6-BFD3-977F8E7FA2DE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BC5943A-8728-4781-9994-3BCFF5CCFA80}"/>
                  </a:ext>
                </a:extLst>
              </p:cNvPr>
              <p:cNvSpPr/>
              <p:nvPr userDrawn="1"/>
            </p:nvSpPr>
            <p:spPr>
              <a:xfrm>
                <a:off x="-3319415" y="2555609"/>
                <a:ext cx="2944682" cy="81360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Verander de opmaak van de tabel door verschillende onderdelen van de tabel te selecteren en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van tabellen - Ontwerpen’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 gaan. </a:t>
                </a:r>
              </a:p>
            </p:txBody>
          </p:sp>
          <p:grpSp>
            <p:nvGrpSpPr>
              <p:cNvPr id="29" name="Tabel icoon">
                <a:extLst>
                  <a:ext uri="{FF2B5EF4-FFF2-40B4-BE49-F238E27FC236}">
                    <a16:creationId xmlns:a16="http://schemas.microsoft.com/office/drawing/2014/main" id="{40646F9C-3A8D-421B-8FD6-862FC8B1A41E}"/>
                  </a:ext>
                </a:extLst>
              </p:cNvPr>
              <p:cNvGrpSpPr/>
              <p:nvPr userDrawn="1"/>
            </p:nvGrpSpPr>
            <p:grpSpPr>
              <a:xfrm>
                <a:off x="-3308869" y="1240695"/>
                <a:ext cx="338201" cy="305477"/>
                <a:chOff x="6072040" y="3376043"/>
                <a:chExt cx="1227920" cy="1109109"/>
              </a:xfrm>
            </p:grpSpPr>
            <p:sp>
              <p:nvSpPr>
                <p:cNvPr id="33" name="Rechthoek 32">
                  <a:extLst>
                    <a:ext uri="{FF2B5EF4-FFF2-40B4-BE49-F238E27FC236}">
                      <a16:creationId xmlns:a16="http://schemas.microsoft.com/office/drawing/2014/main" id="{5D057080-6026-4802-9D70-6CED4E1FC703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C6A50A79-47D8-4E02-A797-2B48894FCB5F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5" name="Rechte verbindingslijn 34">
                  <a:extLst>
                    <a:ext uri="{FF2B5EF4-FFF2-40B4-BE49-F238E27FC236}">
                      <a16:creationId xmlns:a16="http://schemas.microsoft.com/office/drawing/2014/main" id="{06DF4F02-6AD5-4BF8-80C1-F08F6C05E21E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Rechte verbindingslijn 35">
                  <a:extLst>
                    <a:ext uri="{FF2B5EF4-FFF2-40B4-BE49-F238E27FC236}">
                      <a16:creationId xmlns:a16="http://schemas.microsoft.com/office/drawing/2014/main" id="{DA37389C-B7C2-4933-B63F-A05B666F7530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Rechte verbindingslijn 36">
                  <a:extLst>
                    <a:ext uri="{FF2B5EF4-FFF2-40B4-BE49-F238E27FC236}">
                      <a16:creationId xmlns:a16="http://schemas.microsoft.com/office/drawing/2014/main" id="{EF4279E2-4AF3-4AED-8980-4AB9C0990283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Rechte verbindingslijn 37">
                  <a:extLst>
                    <a:ext uri="{FF2B5EF4-FFF2-40B4-BE49-F238E27FC236}">
                      <a16:creationId xmlns:a16="http://schemas.microsoft.com/office/drawing/2014/main" id="{412531DB-5A74-46DD-AC56-9F41191D7834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Rechte verbindingslijn 38">
                  <a:extLst>
                    <a:ext uri="{FF2B5EF4-FFF2-40B4-BE49-F238E27FC236}">
                      <a16:creationId xmlns:a16="http://schemas.microsoft.com/office/drawing/2014/main" id="{3ADF3F80-94EC-46B7-A6EB-1C2E7E5521D0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15A9F-317A-4354-BB57-64E97CD76ABE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" name="ICOON_info">
                <a:extLst>
                  <a:ext uri="{FF2B5EF4-FFF2-40B4-BE49-F238E27FC236}">
                    <a16:creationId xmlns:a16="http://schemas.microsoft.com/office/drawing/2014/main" id="{0984E743-A30E-44B5-A5F2-8885AD6A5BCF}"/>
                  </a:ext>
                </a:extLst>
              </p:cNvPr>
              <p:cNvGrpSpPr/>
              <p:nvPr userDrawn="1"/>
            </p:nvGrpSpPr>
            <p:grpSpPr>
              <a:xfrm>
                <a:off x="-376736" y="3259970"/>
                <a:ext cx="283685" cy="283685"/>
                <a:chOff x="-510741" y="5913713"/>
                <a:chExt cx="267555" cy="267555"/>
              </a:xfrm>
            </p:grpSpPr>
            <p:sp>
              <p:nvSpPr>
                <p:cNvPr id="31" name="Ovaal 30">
                  <a:extLst>
                    <a:ext uri="{FF2B5EF4-FFF2-40B4-BE49-F238E27FC236}">
                      <a16:creationId xmlns:a16="http://schemas.microsoft.com/office/drawing/2014/main" id="{0E72692D-5858-44DE-BD49-B5F5DA514A1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Graphic 163" descr="Informatie">
                  <a:extLst>
                    <a:ext uri="{FF2B5EF4-FFF2-40B4-BE49-F238E27FC236}">
                      <a16:creationId xmlns:a16="http://schemas.microsoft.com/office/drawing/2014/main" id="{BF9B32B1-4F83-4C85-971C-FCF27CB3875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44" name="INSTRUCTIE">
            <a:extLst>
              <a:ext uri="{FF2B5EF4-FFF2-40B4-BE49-F238E27FC236}">
                <a16:creationId xmlns:a16="http://schemas.microsoft.com/office/drawing/2014/main" id="{A9CD6F9A-6BE8-438B-8155-F28AB17013A6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1002AAB7-0968-4ABE-A076-2F4B6C3B345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A22B9C2-D1BD-45CA-88F1-B12151C911B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5D12E166-68C9-4DA6-A595-89B1E995AF87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0" name="Ovaal 49">
              <a:extLst>
                <a:ext uri="{FF2B5EF4-FFF2-40B4-BE49-F238E27FC236}">
                  <a16:creationId xmlns:a16="http://schemas.microsoft.com/office/drawing/2014/main" id="{5CF66D00-5ED0-441A-8FA3-5A99537D1405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9BA03A08-753F-400B-9419-A11D4B2600CE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D5BFC97F-2203-47B4-B756-02AA8F73C685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58C12DCB-DFB6-42FD-BA01-C1E5AC6486E8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55" name="Rechthoek met één afgeknipte en afgeronde hoek 47">
                  <a:extLst>
                    <a:ext uri="{FF2B5EF4-FFF2-40B4-BE49-F238E27FC236}">
                      <a16:creationId xmlns:a16="http://schemas.microsoft.com/office/drawing/2014/main" id="{DDA0C136-D04D-42FE-BE20-C53CEC6A0096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ige driehoek 55">
                  <a:extLst>
                    <a:ext uri="{FF2B5EF4-FFF2-40B4-BE49-F238E27FC236}">
                      <a16:creationId xmlns:a16="http://schemas.microsoft.com/office/drawing/2014/main" id="{4CC09FCB-C0B9-4AD2-82B4-3287AEF3C0B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B529EAD6-BA25-4121-8E24-4A459F599EB2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C8BBDA70-F12A-4A82-805F-01BB5F369E8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293D7B86-739A-4EB9-AABB-45CE2D442C53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856128"/>
            <a:ext cx="10827096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tabel in te voegen.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23A6896-F7F6-4956-BC1B-5F4B366B1CF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390968194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INSTRUCTIE">
            <a:extLst>
              <a:ext uri="{FF2B5EF4-FFF2-40B4-BE49-F238E27FC236}">
                <a16:creationId xmlns:a16="http://schemas.microsoft.com/office/drawing/2014/main" id="{9D164E09-7229-47B1-AA76-23FA56E9EDBF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2BDD4ABF-1DE9-4EEB-9AF3-250860A69D7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14" name="Ovaal 113">
              <a:extLst>
                <a:ext uri="{FF2B5EF4-FFF2-40B4-BE49-F238E27FC236}">
                  <a16:creationId xmlns:a16="http://schemas.microsoft.com/office/drawing/2014/main" id="{DBDEB715-093C-491E-8083-F262602F1AA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47B3533A-DACF-4C8C-B12E-77FF6124510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62D96971-3D9B-4253-9668-076EBBAC4E2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F014D619-5E2A-41C9-9ED9-D85BF3F6F64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E4C41FBD-21C2-4A17-BF29-92C6B5143B0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Ovaal 118">
              <a:extLst>
                <a:ext uri="{FF2B5EF4-FFF2-40B4-BE49-F238E27FC236}">
                  <a16:creationId xmlns:a16="http://schemas.microsoft.com/office/drawing/2014/main" id="{FF2BA6CB-D992-4850-8A50-05898F1C31B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2D8ECF67-E4B0-4835-9D8F-B8518851217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21" name="Ovaal 120">
              <a:extLst>
                <a:ext uri="{FF2B5EF4-FFF2-40B4-BE49-F238E27FC236}">
                  <a16:creationId xmlns:a16="http://schemas.microsoft.com/office/drawing/2014/main" id="{4DD3891E-74B1-45DA-99CF-6FA3726788BA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7C4D641B-88D7-4B02-8215-6A882A6656E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AA3A3F46-3426-4455-A1D7-7CBF6AD2F80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E25243F2-6B91-4967-B76F-CE77368A29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BDA3C232-679B-4F04-A498-30CFC271188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DFC9C33-E0C0-4748-98D4-91D6415E435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DF6219ED-382E-40A4-997A-AAB94770079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7764FA60-077C-4556-B25B-1A8E30E9DD5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48E1EB73-D530-432F-A2BD-674226D5389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A28C1434-958F-4C60-957E-E69877E2870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C863F77-1571-4864-A3E5-353E91FBB00A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8E4F8B9E-D792-4397-8624-7D62A3A71CA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47113B31-06C3-42FB-B390-C4AC66D78D6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34" name="ICOON_info">
              <a:extLst>
                <a:ext uri="{FF2B5EF4-FFF2-40B4-BE49-F238E27FC236}">
                  <a16:creationId xmlns:a16="http://schemas.microsoft.com/office/drawing/2014/main" id="{65E95EFB-006C-4844-BF60-7A1DE38FB22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76" name="Ovaal 175">
                <a:extLst>
                  <a:ext uri="{FF2B5EF4-FFF2-40B4-BE49-F238E27FC236}">
                    <a16:creationId xmlns:a16="http://schemas.microsoft.com/office/drawing/2014/main" id="{407F60F7-10AA-4534-B137-92267C9CBBB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Graphic 163" descr="Informatie">
                <a:extLst>
                  <a:ext uri="{FF2B5EF4-FFF2-40B4-BE49-F238E27FC236}">
                    <a16:creationId xmlns:a16="http://schemas.microsoft.com/office/drawing/2014/main" id="{D9E17A54-B8A6-4565-B20C-CD0099620A9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5" name="VOORBEELD">
              <a:extLst>
                <a:ext uri="{FF2B5EF4-FFF2-40B4-BE49-F238E27FC236}">
                  <a16:creationId xmlns:a16="http://schemas.microsoft.com/office/drawing/2014/main" id="{59C79DE2-8C45-4910-8223-769211EB5F44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36" name="Rechthoek 135">
                <a:extLst>
                  <a:ext uri="{FF2B5EF4-FFF2-40B4-BE49-F238E27FC236}">
                    <a16:creationId xmlns:a16="http://schemas.microsoft.com/office/drawing/2014/main" id="{F0B50D5C-E853-4BA8-B4CA-5A01CB674B2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7CF54F8C-052B-4685-AB0E-40FAEFD67F5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433FFBDB-282E-4582-82B9-59BFA6B05A6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2F696F59-C9BB-4B15-ADC7-7649A834EC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1" name="Rechte verbindingslijn 170">
                    <a:extLst>
                      <a:ext uri="{FF2B5EF4-FFF2-40B4-BE49-F238E27FC236}">
                        <a16:creationId xmlns:a16="http://schemas.microsoft.com/office/drawing/2014/main" id="{9CE074AE-44B3-40A4-B8A1-B0883EB54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" name="Rechte verbindingslijn 171">
                    <a:extLst>
                      <a:ext uri="{FF2B5EF4-FFF2-40B4-BE49-F238E27FC236}">
                        <a16:creationId xmlns:a16="http://schemas.microsoft.com/office/drawing/2014/main" id="{4104E57D-1E17-4256-8E49-92E212E55C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2E4B0403-0C2D-4041-91E3-F26EAA5859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69C9BDAD-75B5-43BE-BDC5-E997D1EC3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0B5E6B00-333B-435B-A31B-998EEE2D33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0" name="Pijl: rechts 169">
                  <a:extLst>
                    <a:ext uri="{FF2B5EF4-FFF2-40B4-BE49-F238E27FC236}">
                      <a16:creationId xmlns:a16="http://schemas.microsoft.com/office/drawing/2014/main" id="{A3784C23-9A12-4699-A451-7FB4A808A1B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6A16635E-D457-41CB-A44E-8AF5C3B6734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95440B72-D3AD-46CF-AA1B-424EB5E6825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C4193390-6086-4F76-9511-3172F3B6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2771FED-84D0-45EF-9A30-627FCDE09D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799C3E5C-B7AA-4022-B9AA-17F83DA4B7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Rechte verbindingslijn 166">
                    <a:extLst>
                      <a:ext uri="{FF2B5EF4-FFF2-40B4-BE49-F238E27FC236}">
                        <a16:creationId xmlns:a16="http://schemas.microsoft.com/office/drawing/2014/main" id="{91F4B1B1-6169-4A3E-92CC-58A87CEDBE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>
                    <a:extLst>
                      <a:ext uri="{FF2B5EF4-FFF2-40B4-BE49-F238E27FC236}">
                        <a16:creationId xmlns:a16="http://schemas.microsoft.com/office/drawing/2014/main" id="{C97A853E-F2A9-476E-8F5B-61E9154736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3" name="Pijl: rechts 162">
                  <a:extLst>
                    <a:ext uri="{FF2B5EF4-FFF2-40B4-BE49-F238E27FC236}">
                      <a16:creationId xmlns:a16="http://schemas.microsoft.com/office/drawing/2014/main" id="{65107FED-05E4-44ED-8909-92C13055CD0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0" name="Rechte verbindingslijn 139">
                <a:extLst>
                  <a:ext uri="{FF2B5EF4-FFF2-40B4-BE49-F238E27FC236}">
                    <a16:creationId xmlns:a16="http://schemas.microsoft.com/office/drawing/2014/main" id="{7591C9BF-4332-40B5-B84F-96C084A6D4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41" name="Rechte verbindingslijn 140">
                <a:extLst>
                  <a:ext uri="{FF2B5EF4-FFF2-40B4-BE49-F238E27FC236}">
                    <a16:creationId xmlns:a16="http://schemas.microsoft.com/office/drawing/2014/main" id="{AADB618E-4B49-4DDB-80BF-AC844DAE57E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D7FF610E-B636-40CC-B0EA-B7E3F3E2FD8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09275500-335F-4714-9465-077B2D51F32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E9B8026D-EA4D-49AB-8F61-386D3EC17F3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99D6EDB4-9124-4B1B-92D0-D4485FFA62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5" name="Groep 154">
                  <a:extLst>
                    <a:ext uri="{FF2B5EF4-FFF2-40B4-BE49-F238E27FC236}">
                      <a16:creationId xmlns:a16="http://schemas.microsoft.com/office/drawing/2014/main" id="{63E9801A-7A1A-407E-9630-2C7F4B838C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7" name="Rechte verbindingslijn 156">
                    <a:extLst>
                      <a:ext uri="{FF2B5EF4-FFF2-40B4-BE49-F238E27FC236}">
                        <a16:creationId xmlns:a16="http://schemas.microsoft.com/office/drawing/2014/main" id="{F96449AE-B51D-46E4-AE96-86E05AB4E1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8" name="Rechte verbindingslijn 157">
                    <a:extLst>
                      <a:ext uri="{FF2B5EF4-FFF2-40B4-BE49-F238E27FC236}">
                        <a16:creationId xmlns:a16="http://schemas.microsoft.com/office/drawing/2014/main" id="{07D3D254-1488-48D9-B312-CFBB713A8B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9" name="Rechte verbindingslijn 158">
                    <a:extLst>
                      <a:ext uri="{FF2B5EF4-FFF2-40B4-BE49-F238E27FC236}">
                        <a16:creationId xmlns:a16="http://schemas.microsoft.com/office/drawing/2014/main" id="{725CB3CC-C38B-4907-9CCF-BCD95925F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0" name="Rechte verbindingslijn 159">
                    <a:extLst>
                      <a:ext uri="{FF2B5EF4-FFF2-40B4-BE49-F238E27FC236}">
                        <a16:creationId xmlns:a16="http://schemas.microsoft.com/office/drawing/2014/main" id="{1E1EEC77-854A-4FE2-A5A1-F8369F32E6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1" name="Rechte verbindingslijn 160">
                    <a:extLst>
                      <a:ext uri="{FF2B5EF4-FFF2-40B4-BE49-F238E27FC236}">
                        <a16:creationId xmlns:a16="http://schemas.microsoft.com/office/drawing/2014/main" id="{1E7E79A6-6C1E-47B8-BA62-9ADB4689AE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6" name="Pijl: rechts 155">
                  <a:extLst>
                    <a:ext uri="{FF2B5EF4-FFF2-40B4-BE49-F238E27FC236}">
                      <a16:creationId xmlns:a16="http://schemas.microsoft.com/office/drawing/2014/main" id="{5A34ECD0-62C7-4234-A700-0A9196BC177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C6C161B5-1F27-46F1-A3B9-442A7193123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2BAE0BA2-E6E3-46C7-9EC9-83979935D32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7F3E3198-FA98-4E38-BE35-9D6E6ED88D4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448E440F-6720-4F6B-BB3B-C4B657FA57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A641E226-E898-47A1-BA0C-30F453ED54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15FDD1D1-F69E-474B-BB30-42E4590367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C3B87FDD-DBDE-4C09-841F-93ED8012CD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5F864A8B-F067-403D-8ACF-AC44B2F988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8" name="Pijl: rechts 147">
                  <a:extLst>
                    <a:ext uri="{FF2B5EF4-FFF2-40B4-BE49-F238E27FC236}">
                      <a16:creationId xmlns:a16="http://schemas.microsoft.com/office/drawing/2014/main" id="{D9CF0C8C-E42F-4B0E-BCFF-09DB3B9CF54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4" name="INFO">
            <a:extLst>
              <a:ext uri="{FF2B5EF4-FFF2-40B4-BE49-F238E27FC236}">
                <a16:creationId xmlns:a16="http://schemas.microsoft.com/office/drawing/2014/main" id="{1D86832C-7926-41D1-AC2B-7ABAE5064D01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CASE</a:t>
            </a:r>
          </a:p>
        </p:txBody>
      </p:sp>
      <p:grpSp>
        <p:nvGrpSpPr>
          <p:cNvPr id="22" name="INSTRUCTIE">
            <a:extLst>
              <a:ext uri="{FF2B5EF4-FFF2-40B4-BE49-F238E27FC236}">
                <a16:creationId xmlns:a16="http://schemas.microsoft.com/office/drawing/2014/main" id="{6C16B0EF-441E-4CB9-B33F-7459F8DCED2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6396501-C682-4423-8AF6-A8E088AA340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3D55BCE3-991B-4135-BB56-F2E263B6BCB0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709CC916-216A-497B-907A-A5B085A41C0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6339A0CC-2B04-402F-A458-EF442F4307C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EAA2A1B-7710-497E-93AA-3854492A853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84BB8A96-D267-4C50-8D2E-F80D6730969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B8CD45C8-945E-4EAC-96C8-C4F6BFDCE4F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3" name="Rechthoek met één afgeknipte en afgeronde hoek 47">
                  <a:extLst>
                    <a:ext uri="{FF2B5EF4-FFF2-40B4-BE49-F238E27FC236}">
                      <a16:creationId xmlns:a16="http://schemas.microsoft.com/office/drawing/2014/main" id="{E4D2071B-701B-420C-BE8C-09FF2F59446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hthoekige driehoek 33">
                  <a:extLst>
                    <a:ext uri="{FF2B5EF4-FFF2-40B4-BE49-F238E27FC236}">
                      <a16:creationId xmlns:a16="http://schemas.microsoft.com/office/drawing/2014/main" id="{C263C6D8-F77F-4CF2-B82C-048A45170AD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hthoek 34">
                  <a:extLst>
                    <a:ext uri="{FF2B5EF4-FFF2-40B4-BE49-F238E27FC236}">
                      <a16:creationId xmlns:a16="http://schemas.microsoft.com/office/drawing/2014/main" id="{54D7342A-A57C-4D45-BAD7-3561CE0D7B61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hthoek 35">
                  <a:extLst>
                    <a:ext uri="{FF2B5EF4-FFF2-40B4-BE49-F238E27FC236}">
                      <a16:creationId xmlns:a16="http://schemas.microsoft.com/office/drawing/2014/main" id="{D305547A-AE0F-4341-BCB7-5103DD37C187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DE24FF5-C58F-4F2E-95B0-A9383BFDCDD9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B6E7424A-424A-48B2-BDDC-91446A4E4AE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38E90541-A464-490F-8838-24BAC17D1820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581020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89286917-484E-4046-B9A1-328D39070049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384795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AB4A5F2F-65AC-40C8-9EC1-536B64FFD6F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77244" y="-1"/>
            <a:ext cx="11414756" cy="2441467"/>
          </a:xfrm>
          <a:solidFill>
            <a:schemeClr val="bg1"/>
          </a:solid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F764B2EC-C279-4884-B53C-455B0E25A655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115174" y="1858232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4680CC4-A98A-4431-AFA9-331B5F1079C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918950" y="18600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5D6AA0F6-950B-4A76-82A8-F49C9B8F454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722725" y="18561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E0A316B-EA03-47FF-BD0A-167FDC0FA81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4581020" y="1904537"/>
            <a:ext cx="234000" cy="234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dirty="0"/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1283F809-9DA0-43CD-9C6B-AC6C805D78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77244" y="1904537"/>
            <a:ext cx="234000" cy="234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F899DD24-69D3-47A1-8B45-D1881AAB46A3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384795" y="1904537"/>
            <a:ext cx="234000" cy="234000"/>
          </a:xfrm>
          <a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15" name="HAAK LIJN">
            <a:extLst>
              <a:ext uri="{FF2B5EF4-FFF2-40B4-BE49-F238E27FC236}">
                <a16:creationId xmlns:a16="http://schemas.microsoft.com/office/drawing/2014/main" id="{2435C843-4991-4484-B966-C9647EE6751D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" name="LIJN">
              <a:extLst>
                <a:ext uri="{FF2B5EF4-FFF2-40B4-BE49-F238E27FC236}">
                  <a16:creationId xmlns:a16="http://schemas.microsoft.com/office/drawing/2014/main" id="{4122E51C-244F-42D5-860B-DE30659DC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0BF4AC1-89EF-41C0-966C-6F43F1FF4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8" name="LIJN">
              <a:extLst>
                <a:ext uri="{FF2B5EF4-FFF2-40B4-BE49-F238E27FC236}">
                  <a16:creationId xmlns:a16="http://schemas.microsoft.com/office/drawing/2014/main" id="{5E7F3280-4671-4F09-8CE6-E76211868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ogo">
            <a:extLst>
              <a:ext uri="{FF2B5EF4-FFF2-40B4-BE49-F238E27FC236}">
                <a16:creationId xmlns:a16="http://schemas.microsoft.com/office/drawing/2014/main" id="{1EC0F244-2A3A-462C-A6F0-3F234A0A918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9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4A61226F-2601-4419-948F-8DE88FE343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6BCEAE92-C89D-440E-994D-4DC4B0A72F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3" name="Ondertitel">
            <a:extLst>
              <a:ext uri="{FF2B5EF4-FFF2-40B4-BE49-F238E27FC236}">
                <a16:creationId xmlns:a16="http://schemas.microsoft.com/office/drawing/2014/main" id="{8DAC7014-FB85-4C29-B00A-73D52118B004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645E0A3F-7FFC-4E08-81AF-29A01128C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E1E7A6-A3C4-4438-A86F-F3DCDF3A160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20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1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2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3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TIES / SAMENW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INSTRUCTIE">
            <a:extLst>
              <a:ext uri="{FF2B5EF4-FFF2-40B4-BE49-F238E27FC236}">
                <a16:creationId xmlns:a16="http://schemas.microsoft.com/office/drawing/2014/main" id="{435BE83F-3193-4FDD-8173-3632BCDBFC26}"/>
              </a:ext>
            </a:extLst>
          </p:cNvPr>
          <p:cNvGrpSpPr/>
          <p:nvPr userDrawn="1"/>
        </p:nvGrpSpPr>
        <p:grpSpPr>
          <a:xfrm>
            <a:off x="-3786437" y="0"/>
            <a:ext cx="3693386" cy="6769481"/>
            <a:chOff x="-3786437" y="0"/>
            <a:chExt cx="3693386" cy="6769481"/>
          </a:xfrm>
        </p:grpSpPr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38BB4C86-BE54-4878-98BF-6D69D2E1516C}"/>
                </a:ext>
              </a:extLst>
            </p:cNvPr>
            <p:cNvSpPr/>
            <p:nvPr userDrawn="1"/>
          </p:nvSpPr>
          <p:spPr>
            <a:xfrm>
              <a:off x="-3786437" y="594148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24" name="INSTRUCTIES">
              <a:extLst>
                <a:ext uri="{FF2B5EF4-FFF2-40B4-BE49-F238E27FC236}">
                  <a16:creationId xmlns:a16="http://schemas.microsoft.com/office/drawing/2014/main" id="{E68ED9EB-7031-4D26-8143-223BAC73D18D}"/>
                </a:ext>
              </a:extLst>
            </p:cNvPr>
            <p:cNvGrpSpPr/>
            <p:nvPr userDrawn="1"/>
          </p:nvGrpSpPr>
          <p:grpSpPr>
            <a:xfrm>
              <a:off x="-3786437" y="0"/>
              <a:ext cx="3693386" cy="6089184"/>
              <a:chOff x="-3786437" y="0"/>
              <a:chExt cx="3693386" cy="6089184"/>
            </a:xfrm>
          </p:grpSpPr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3C30A85A-E609-4742-BB72-355AA5735A3D}"/>
                  </a:ext>
                </a:extLst>
              </p:cNvPr>
              <p:cNvSpPr/>
              <p:nvPr userDrawn="1"/>
            </p:nvSpPr>
            <p:spPr>
              <a:xfrm>
                <a:off x="-3786437" y="0"/>
                <a:ext cx="3593091" cy="593666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Logo invoegen/opmaken</a:t>
                </a:r>
              </a:p>
            </p:txBody>
          </p:sp>
          <p:sp>
            <p:nvSpPr>
              <p:cNvPr id="126" name="Ovaal 125">
                <a:extLst>
                  <a:ext uri="{FF2B5EF4-FFF2-40B4-BE49-F238E27FC236}">
                    <a16:creationId xmlns:a16="http://schemas.microsoft.com/office/drawing/2014/main" id="{95A67393-6E46-40D0-9242-BCC2CD35AFB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2F0F058-1B35-4A80-B9C2-FF41F3D3DC5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het bestaande logo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 logo in te voegen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28" name="Groep 127">
                <a:extLst>
                  <a:ext uri="{FF2B5EF4-FFF2-40B4-BE49-F238E27FC236}">
                    <a16:creationId xmlns:a16="http://schemas.microsoft.com/office/drawing/2014/main" id="{0FE0100E-DF2E-478B-A66B-CF187430985B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5993E347-C0C4-499E-A15B-C147E5A784F0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Ovaal 175">
                  <a:extLst>
                    <a:ext uri="{FF2B5EF4-FFF2-40B4-BE49-F238E27FC236}">
                      <a16:creationId xmlns:a16="http://schemas.microsoft.com/office/drawing/2014/main" id="{27A23945-D78C-4C1D-ACCE-A2A3CDEB0B57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Vrije vorm: vorm 176">
                  <a:extLst>
                    <a:ext uri="{FF2B5EF4-FFF2-40B4-BE49-F238E27FC236}">
                      <a16:creationId xmlns:a16="http://schemas.microsoft.com/office/drawing/2014/main" id="{6A7F2EA6-D5F2-444C-997E-D886F337943A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Rechthoek: afgeronde hoeken 177">
                  <a:extLst>
                    <a:ext uri="{FF2B5EF4-FFF2-40B4-BE49-F238E27FC236}">
                      <a16:creationId xmlns:a16="http://schemas.microsoft.com/office/drawing/2014/main" id="{99BD17C3-3DCB-405A-93AF-C571873C0CF3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79" name="Rechte verbindingslijn 178">
                  <a:extLst>
                    <a:ext uri="{FF2B5EF4-FFF2-40B4-BE49-F238E27FC236}">
                      <a16:creationId xmlns:a16="http://schemas.microsoft.com/office/drawing/2014/main" id="{2259DD9F-F865-4B57-A5A9-9A6C72F63B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0" name="Rechte verbindingslijn 179">
                  <a:extLst>
                    <a:ext uri="{FF2B5EF4-FFF2-40B4-BE49-F238E27FC236}">
                      <a16:creationId xmlns:a16="http://schemas.microsoft.com/office/drawing/2014/main" id="{F951991F-C711-42F7-86C8-65B12605CA3E}"/>
                    </a:ext>
                  </a:extLst>
                </p:cNvPr>
                <p:cNvCxnSpPr>
                  <a:cxnSpLocks/>
                  <a:stCxn id="178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9" name="Ovaal 128">
                <a:extLst>
                  <a:ext uri="{FF2B5EF4-FFF2-40B4-BE49-F238E27FC236}">
                    <a16:creationId xmlns:a16="http://schemas.microsoft.com/office/drawing/2014/main" id="{59BE7B1B-382A-41D4-919F-88BF8E3B9730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E5508FDA-8FDA-4452-AE42-9D1D00B5EDD7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logo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31" name="Groep 130">
                <a:extLst>
                  <a:ext uri="{FF2B5EF4-FFF2-40B4-BE49-F238E27FC236}">
                    <a16:creationId xmlns:a16="http://schemas.microsoft.com/office/drawing/2014/main" id="{761B67E8-D304-43BF-B215-7DE6839E4761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5ACD9B20-1AFB-4A1D-B33D-34F5B3F342B6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73" name="Rechte verbindingslijn 172">
                  <a:extLst>
                    <a:ext uri="{FF2B5EF4-FFF2-40B4-BE49-F238E27FC236}">
                      <a16:creationId xmlns:a16="http://schemas.microsoft.com/office/drawing/2014/main" id="{B92F8123-B19D-469D-9D45-6795F7030CB3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74" name="Gelijkbenige driehoek 173">
                  <a:extLst>
                    <a:ext uri="{FF2B5EF4-FFF2-40B4-BE49-F238E27FC236}">
                      <a16:creationId xmlns:a16="http://schemas.microsoft.com/office/drawing/2014/main" id="{E84197E4-4054-4405-A248-995E7152D1AC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A079DC31-22CF-41DD-9BFD-3D9130A1B31C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DC5EACF9-457A-40EB-A811-9D09B416E38C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80896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het logo te schalen of bij te snijden,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het logo en met de hoekjes het logokader.</a:t>
                </a: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3B256CB1-AC4C-4A9C-A55E-6FB8C263E641}"/>
                  </a:ext>
                </a:extLst>
              </p:cNvPr>
              <p:cNvGrpSpPr/>
              <p:nvPr userDrawn="1"/>
            </p:nvGrpSpPr>
            <p:grpSpPr>
              <a:xfrm>
                <a:off x="-3408294" y="3470504"/>
                <a:ext cx="622283" cy="612920"/>
                <a:chOff x="12617641" y="3403239"/>
                <a:chExt cx="752963" cy="741634"/>
              </a:xfrm>
            </p:grpSpPr>
            <p:grpSp>
              <p:nvGrpSpPr>
                <p:cNvPr id="156" name="Groep 155">
                  <a:extLst>
                    <a:ext uri="{FF2B5EF4-FFF2-40B4-BE49-F238E27FC236}">
                      <a16:creationId xmlns:a16="http://schemas.microsoft.com/office/drawing/2014/main" id="{D061C298-AAFD-4C83-8047-5AF88648097F}"/>
                    </a:ext>
                  </a:extLst>
                </p:cNvPr>
                <p:cNvGrpSpPr/>
                <p:nvPr userDrawn="1"/>
              </p:nvGrpSpPr>
              <p:grpSpPr>
                <a:xfrm>
                  <a:off x="12771530" y="3403239"/>
                  <a:ext cx="467176" cy="448491"/>
                  <a:chOff x="12782157" y="3403239"/>
                  <a:chExt cx="467176" cy="448491"/>
                </a:xfrm>
              </p:grpSpPr>
              <p:grpSp>
                <p:nvGrpSpPr>
                  <p:cNvPr id="159" name="Groep 158">
                    <a:extLst>
                      <a:ext uri="{FF2B5EF4-FFF2-40B4-BE49-F238E27FC236}">
                        <a16:creationId xmlns:a16="http://schemas.microsoft.com/office/drawing/2014/main" id="{D82F5419-420E-49A8-B3F9-8B7E53AA662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57" y="3403239"/>
                    <a:ext cx="412976" cy="396132"/>
                    <a:chOff x="13554906" y="3320109"/>
                    <a:chExt cx="443917" cy="425811"/>
                  </a:xfrm>
                </p:grpSpPr>
                <p:grpSp>
                  <p:nvGrpSpPr>
                    <p:cNvPr id="166" name="Groep 165">
                      <a:extLst>
                        <a:ext uri="{FF2B5EF4-FFF2-40B4-BE49-F238E27FC236}">
                          <a16:creationId xmlns:a16="http://schemas.microsoft.com/office/drawing/2014/main" id="{4F612D1F-3349-4E26-B96B-13AA184B0C6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7" cy="425811"/>
                      <a:chOff x="12909684" y="1276143"/>
                      <a:chExt cx="443917" cy="425811"/>
                    </a:xfrm>
                  </p:grpSpPr>
                  <p:sp>
                    <p:nvSpPr>
                      <p:cNvPr id="169" name="Rechthoek 168">
                        <a:extLst>
                          <a:ext uri="{FF2B5EF4-FFF2-40B4-BE49-F238E27FC236}">
                            <a16:creationId xmlns:a16="http://schemas.microsoft.com/office/drawing/2014/main" id="{EA43AD7A-BB45-41CE-A2A0-9FF07092FA6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9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0" name="Rechthoek 169">
                        <a:extLst>
                          <a:ext uri="{FF2B5EF4-FFF2-40B4-BE49-F238E27FC236}">
                            <a16:creationId xmlns:a16="http://schemas.microsoft.com/office/drawing/2014/main" id="{0DC9EEBC-FC95-4295-94F3-134DBDD1A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1" name="Ovaal 170">
                        <a:extLst>
                          <a:ext uri="{FF2B5EF4-FFF2-40B4-BE49-F238E27FC236}">
                            <a16:creationId xmlns:a16="http://schemas.microsoft.com/office/drawing/2014/main" id="{11571EB4-652C-4ECB-82EB-CD4A99DBDA1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67" name="Afbeelding 166">
                      <a:extLst>
                        <a:ext uri="{FF2B5EF4-FFF2-40B4-BE49-F238E27FC236}">
                          <a16:creationId xmlns:a16="http://schemas.microsoft.com/office/drawing/2014/main" id="{A85BB9A0-683D-45F6-AA7A-ADCD6B7F096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Afbeelding 167">
                      <a:extLst>
                        <a:ext uri="{FF2B5EF4-FFF2-40B4-BE49-F238E27FC236}">
                          <a16:creationId xmlns:a16="http://schemas.microsoft.com/office/drawing/2014/main" id="{ADC67999-B6FC-4AA0-9F4D-A7D3E3B7C18E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49265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0" name="Groep 159">
                    <a:extLst>
                      <a:ext uri="{FF2B5EF4-FFF2-40B4-BE49-F238E27FC236}">
                        <a16:creationId xmlns:a16="http://schemas.microsoft.com/office/drawing/2014/main" id="{D242070B-90F0-4EC7-B3F0-9F284091FCD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4" name="Rechthoek 163">
                      <a:extLst>
                        <a:ext uri="{FF2B5EF4-FFF2-40B4-BE49-F238E27FC236}">
                          <a16:creationId xmlns:a16="http://schemas.microsoft.com/office/drawing/2014/main" id="{26CA04DF-3072-44E1-A86A-D7B25B00E0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5" name="Rechthoek 164">
                      <a:extLst>
                        <a:ext uri="{FF2B5EF4-FFF2-40B4-BE49-F238E27FC236}">
                          <a16:creationId xmlns:a16="http://schemas.microsoft.com/office/drawing/2014/main" id="{FD4E4961-D860-45C5-947B-CA029DD8E3E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61" name="Groep 160">
                    <a:extLst>
                      <a:ext uri="{FF2B5EF4-FFF2-40B4-BE49-F238E27FC236}">
                        <a16:creationId xmlns:a16="http://schemas.microsoft.com/office/drawing/2014/main" id="{2D5AD953-55FD-4F3C-8C34-60A2BE217A88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2" name="Rechthoek 161">
                      <a:extLst>
                        <a:ext uri="{FF2B5EF4-FFF2-40B4-BE49-F238E27FC236}">
                          <a16:creationId xmlns:a16="http://schemas.microsoft.com/office/drawing/2014/main" id="{4880D186-8737-4EB3-8ECC-629725EAC77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3" name="Rechthoek 162">
                      <a:extLst>
                        <a:ext uri="{FF2B5EF4-FFF2-40B4-BE49-F238E27FC236}">
                          <a16:creationId xmlns:a16="http://schemas.microsoft.com/office/drawing/2014/main" id="{992CFCB6-E012-4F35-B05B-0605A9838E1D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7314C0FB-6B6B-42D7-8CAD-C655ADF41284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58" name="Gelijkbenige driehoek 157">
                  <a:extLst>
                    <a:ext uri="{FF2B5EF4-FFF2-40B4-BE49-F238E27FC236}">
                      <a16:creationId xmlns:a16="http://schemas.microsoft.com/office/drawing/2014/main" id="{1C154446-179F-43E8-874B-07A23E61A864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5" name="ICOON_info">
                <a:extLst>
                  <a:ext uri="{FF2B5EF4-FFF2-40B4-BE49-F238E27FC236}">
                    <a16:creationId xmlns:a16="http://schemas.microsoft.com/office/drawing/2014/main" id="{A9AFFC39-AA16-4752-8D08-A1DF57027545}"/>
                  </a:ext>
                </a:extLst>
              </p:cNvPr>
              <p:cNvGrpSpPr/>
              <p:nvPr userDrawn="1"/>
            </p:nvGrpSpPr>
            <p:grpSpPr>
              <a:xfrm>
                <a:off x="-376736" y="5805499"/>
                <a:ext cx="283685" cy="283685"/>
                <a:chOff x="-510741" y="5913713"/>
                <a:chExt cx="267555" cy="267555"/>
              </a:xfrm>
            </p:grpSpPr>
            <p:sp>
              <p:nvSpPr>
                <p:cNvPr id="154" name="Ovaal 153">
                  <a:extLst>
                    <a:ext uri="{FF2B5EF4-FFF2-40B4-BE49-F238E27FC236}">
                      <a16:creationId xmlns:a16="http://schemas.microsoft.com/office/drawing/2014/main" id="{FC59187F-45FD-458C-8DA4-6850A9BD276D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Graphic 163" descr="Informatie">
                  <a:extLst>
                    <a:ext uri="{FF2B5EF4-FFF2-40B4-BE49-F238E27FC236}">
                      <a16:creationId xmlns:a16="http://schemas.microsoft.com/office/drawing/2014/main" id="{2FAF8D28-3D0E-405D-B46E-A42BDA898D5F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6" name="Ovaal 135">
                <a:extLst>
                  <a:ext uri="{FF2B5EF4-FFF2-40B4-BE49-F238E27FC236}">
                    <a16:creationId xmlns:a16="http://schemas.microsoft.com/office/drawing/2014/main" id="{86908512-AF00-4006-ADFD-1D0EB093D95D}"/>
                  </a:ext>
                </a:extLst>
              </p:cNvPr>
              <p:cNvSpPr/>
              <p:nvPr userDrawn="1"/>
            </p:nvSpPr>
            <p:spPr>
              <a:xfrm>
                <a:off x="-3603587" y="4267791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0AE5A891-509C-47EA-B5B3-60572058E99E}"/>
                  </a:ext>
                </a:extLst>
              </p:cNvPr>
              <p:cNvSpPr/>
              <p:nvPr userDrawn="1"/>
            </p:nvSpPr>
            <p:spPr>
              <a:xfrm>
                <a:off x="-3319415" y="4267792"/>
                <a:ext cx="2944682" cy="8127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er voor te zorgen dat het logo in zijn originele verhouding staat,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afbeeldingen’ – ‘Opmaak’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het pijltje onder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Kies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‘Aanpassen’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EEAD5903-C5DD-4A7A-B904-38264D71656E}"/>
                  </a:ext>
                </a:extLst>
              </p:cNvPr>
              <p:cNvGrpSpPr/>
              <p:nvPr userDrawn="1"/>
            </p:nvGrpSpPr>
            <p:grpSpPr>
              <a:xfrm>
                <a:off x="-3314821" y="5192208"/>
                <a:ext cx="1108877" cy="563933"/>
                <a:chOff x="-3314821" y="3885197"/>
                <a:chExt cx="1108877" cy="563933"/>
              </a:xfrm>
            </p:grpSpPr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81C8B23D-B34B-40C7-9A46-D01ACC41BE98}"/>
                    </a:ext>
                  </a:extLst>
                </p:cNvPr>
                <p:cNvSpPr/>
                <p:nvPr userDrawn="1"/>
              </p:nvSpPr>
              <p:spPr>
                <a:xfrm>
                  <a:off x="-3314821" y="3885197"/>
                  <a:ext cx="105560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E74A298E-544B-4D9C-937D-277DF2276B89}"/>
                    </a:ext>
                  </a:extLst>
                </p:cNvPr>
                <p:cNvSpPr/>
                <p:nvPr userDrawn="1"/>
              </p:nvSpPr>
              <p:spPr>
                <a:xfrm>
                  <a:off x="-3304718" y="4138922"/>
                  <a:ext cx="1043588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5FE48950-2E84-4506-B89A-6B5D8515B521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949098"/>
                  <a:ext cx="794156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Opvullen</a:t>
                  </a:r>
                </a:p>
              </p:txBody>
            </p: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533669A0-6812-41EA-A9D8-B17AA48C8C87}"/>
                    </a:ext>
                  </a:extLst>
                </p:cNvPr>
                <p:cNvSpPr txBox="1"/>
                <p:nvPr userDrawn="1"/>
              </p:nvSpPr>
              <p:spPr>
                <a:xfrm>
                  <a:off x="-3069819" y="4199018"/>
                  <a:ext cx="800912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Aanpassen</a:t>
                  </a:r>
                </a:p>
              </p:txBody>
            </p:sp>
            <p:sp>
              <p:nvSpPr>
                <p:cNvPr id="143" name="Vrije vorm: vorm 142">
                  <a:extLst>
                    <a:ext uri="{FF2B5EF4-FFF2-40B4-BE49-F238E27FC236}">
                      <a16:creationId xmlns:a16="http://schemas.microsoft.com/office/drawing/2014/main" id="{CBFB4C3D-E828-491A-AA99-825713077E8E}"/>
                    </a:ext>
                  </a:extLst>
                </p:cNvPr>
                <p:cNvSpPr/>
                <p:nvPr userDrawn="1"/>
              </p:nvSpPr>
              <p:spPr>
                <a:xfrm>
                  <a:off x="-2303506" y="426913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F0DDF155-BB65-47FA-84FC-5FE486BA5D42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3946178"/>
                  <a:ext cx="184194" cy="143334"/>
                  <a:chOff x="6218544" y="2402421"/>
                  <a:chExt cx="144156" cy="112178"/>
                </a:xfrm>
              </p:grpSpPr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D0BFBA88-3F57-4B8B-9E88-D66D2915DF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414588"/>
                    <a:ext cx="144156" cy="100011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47">
                    <a:extLst>
                      <a:ext uri="{FF2B5EF4-FFF2-40B4-BE49-F238E27FC236}">
                        <a16:creationId xmlns:a16="http://schemas.microsoft.com/office/drawing/2014/main" id="{1D6EA221-2ACA-4448-87D6-5B14C7C8B4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24587" y="2445544"/>
                    <a:ext cx="95251" cy="6480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47">
                    <a:extLst>
                      <a:ext uri="{FF2B5EF4-FFF2-40B4-BE49-F238E27FC236}">
                        <a16:creationId xmlns:a16="http://schemas.microsoft.com/office/drawing/2014/main" id="{A8708CD5-EB8F-481D-B2BA-CFF22DF99B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6025" y="2457450"/>
                    <a:ext cx="64294" cy="52388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Koorde 152">
                    <a:extLst>
                      <a:ext uri="{FF2B5EF4-FFF2-40B4-BE49-F238E27FC236}">
                        <a16:creationId xmlns:a16="http://schemas.microsoft.com/office/drawing/2014/main" id="{2042A22D-8B95-4F75-9116-80FAE065EC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0536" y="2402421"/>
                    <a:ext cx="37785" cy="37785"/>
                  </a:xfrm>
                  <a:prstGeom prst="chord">
                    <a:avLst>
                      <a:gd name="adj1" fmla="val 21457318"/>
                      <a:gd name="adj2" fmla="val 11002272"/>
                    </a:avLst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681471C0-AA5D-4AD6-9BED-B68E2A738A46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4199853"/>
                  <a:ext cx="184194" cy="124747"/>
                  <a:chOff x="6218544" y="2636044"/>
                  <a:chExt cx="144156" cy="97631"/>
                </a:xfrm>
              </p:grpSpPr>
              <p:sp>
                <p:nvSpPr>
                  <p:cNvPr id="146" name="Rechthoek 145">
                    <a:extLst>
                      <a:ext uri="{FF2B5EF4-FFF2-40B4-BE49-F238E27FC236}">
                        <a16:creationId xmlns:a16="http://schemas.microsoft.com/office/drawing/2014/main" id="{D9E1DB58-F1DA-4AD5-829E-2AFFF39AA4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636044"/>
                    <a:ext cx="144156" cy="928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83D769C1-4E5B-4137-99E9-92336759F5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49409" y="2636045"/>
                    <a:ext cx="85725" cy="97630"/>
                  </a:xfrm>
                  <a:prstGeom prst="rect">
                    <a:avLst/>
                  </a:prstGeom>
                  <a:solidFill>
                    <a:srgbClr val="F0F0F0"/>
                  </a:solidFill>
                  <a:ln w="9525">
                    <a:solidFill>
                      <a:srgbClr val="B7B4B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Ovaal 147">
                    <a:extLst>
                      <a:ext uri="{FF2B5EF4-FFF2-40B4-BE49-F238E27FC236}">
                        <a16:creationId xmlns:a16="http://schemas.microsoft.com/office/drawing/2014/main" id="{B58FA325-AECA-4CB9-9440-D517A32C9C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7938" y="2655636"/>
                    <a:ext cx="21328" cy="21328"/>
                  </a:xfrm>
                  <a:prstGeom prst="ellipse">
                    <a:avLst/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47">
                    <a:extLst>
                      <a:ext uri="{FF2B5EF4-FFF2-40B4-BE49-F238E27FC236}">
                        <a16:creationId xmlns:a16="http://schemas.microsoft.com/office/drawing/2014/main" id="{35C3E310-A97A-401B-A813-C08BCEC492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61434" y="2675670"/>
                    <a:ext cx="45896" cy="3778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91" name="INSTRUCTIE">
            <a:extLst>
              <a:ext uri="{FF2B5EF4-FFF2-40B4-BE49-F238E27FC236}">
                <a16:creationId xmlns:a16="http://schemas.microsoft.com/office/drawing/2014/main" id="{6CBD4366-F14E-4456-A194-C3EAC83F87CE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498E1B4B-250C-4A36-8216-C44EA26366E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1B290239-767B-444D-A5E3-9FC1640DB43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243AA5ED-6271-483B-A061-D335D7C600B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98D39D90-33F1-4CF7-B008-D78E09C0AFA7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000703D1-D0CA-4C68-8E50-2C9275CAB208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6B698F57-CA2B-4161-BF19-C57FC7AC7DC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4939C8FC-3D91-4641-8A1A-82E81A45BFE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00" name="Rechthoek met één afgeknipte en afgeronde hoek 47">
                  <a:extLst>
                    <a:ext uri="{FF2B5EF4-FFF2-40B4-BE49-F238E27FC236}">
                      <a16:creationId xmlns:a16="http://schemas.microsoft.com/office/drawing/2014/main" id="{BE3F2D9F-5248-4742-B5DF-7A9A477B0D5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Rechthoekige driehoek 101">
                  <a:extLst>
                    <a:ext uri="{FF2B5EF4-FFF2-40B4-BE49-F238E27FC236}">
                      <a16:creationId xmlns:a16="http://schemas.microsoft.com/office/drawing/2014/main" id="{A94EFD95-2C76-4B8D-8616-6030AB2EA7BA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FCA71013-F831-4AC7-835B-6F98881EFBF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A8CD884F-059C-4096-A47D-E2C3EB6A5DAD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578A6F2F-E813-452A-A554-C213044806C4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FA3930DD-DC22-421B-8B5C-ECC61250562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253B405D-F1AB-4817-B270-7BFFD3F304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007918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D06D2B9A-2824-4C51-AC31-7B8A2F099D2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238592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2CBB626D-CD15-4693-8763-41BAEE5BF1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469266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7" name="Tijdelijke aanduiding voor verticale tekst 2">
            <a:extLst>
              <a:ext uri="{FF2B5EF4-FFF2-40B4-BE49-F238E27FC236}">
                <a16:creationId xmlns:a16="http://schemas.microsoft.com/office/drawing/2014/main" id="{88ADBC97-6F7A-4743-A873-3D1D8CFFEC52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699940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1290261-F37B-486E-B055-2C1FF5B8542A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77244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BF2DF362-BC86-44C1-A829-8F666910343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007918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9E3E5C86-3261-43B7-A062-873068475F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238592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41E452AD-0E75-4DA7-8CD7-967C66DC88B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469266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9993F58D-1819-4524-8E3B-17F2D175222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699940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grpSp>
        <p:nvGrpSpPr>
          <p:cNvPr id="65" name="HAAK LIJN">
            <a:extLst>
              <a:ext uri="{FF2B5EF4-FFF2-40B4-BE49-F238E27FC236}">
                <a16:creationId xmlns:a16="http://schemas.microsoft.com/office/drawing/2014/main" id="{5BB03752-4229-43C3-B651-38448D67DF6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66" name="LIJN">
              <a:extLst>
                <a:ext uri="{FF2B5EF4-FFF2-40B4-BE49-F238E27FC236}">
                  <a16:creationId xmlns:a16="http://schemas.microsoft.com/office/drawing/2014/main" id="{49A47FBE-D9DB-4556-A5F6-3785144577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6F45815-92C9-4B5A-86F8-B877A94A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8" name="LIJN">
              <a:extLst>
                <a:ext uri="{FF2B5EF4-FFF2-40B4-BE49-F238E27FC236}">
                  <a16:creationId xmlns:a16="http://schemas.microsoft.com/office/drawing/2014/main" id="{4F0CD40B-838B-4E0F-A956-9659DC8D3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kstvak 102">
            <a:extLst>
              <a:ext uri="{FF2B5EF4-FFF2-40B4-BE49-F238E27FC236}">
                <a16:creationId xmlns:a16="http://schemas.microsoft.com/office/drawing/2014/main" id="{82DED694-965C-41F6-8334-D160E5CDFC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REFERENTIES / SAMENWERKING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C9047537-E9D6-4F40-B0E8-24851E46D12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057750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3" name="Tijdelijke aanduiding voor afbeelding 40">
            <a:extLst>
              <a:ext uri="{FF2B5EF4-FFF2-40B4-BE49-F238E27FC236}">
                <a16:creationId xmlns:a16="http://schemas.microsoft.com/office/drawing/2014/main" id="{DC0E2FE1-67A8-4896-AAD4-23189DD2CE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8424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4" name="Tijdelijke aanduiding voor afbeelding 40">
            <a:extLst>
              <a:ext uri="{FF2B5EF4-FFF2-40B4-BE49-F238E27FC236}">
                <a16:creationId xmlns:a16="http://schemas.microsoft.com/office/drawing/2014/main" id="{E47D8EC2-0522-466E-84C1-3C645FA9D7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519098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5" name="Tijdelijke aanduiding voor afbeelding 40">
            <a:extLst>
              <a:ext uri="{FF2B5EF4-FFF2-40B4-BE49-F238E27FC236}">
                <a16:creationId xmlns:a16="http://schemas.microsoft.com/office/drawing/2014/main" id="{49DD3396-184F-49E8-B98D-B34CD946E4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49772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6" name="Tijdelijke aanduiding voor afbeelding 40">
            <a:extLst>
              <a:ext uri="{FF2B5EF4-FFF2-40B4-BE49-F238E27FC236}">
                <a16:creationId xmlns:a16="http://schemas.microsoft.com/office/drawing/2014/main" id="{169552EF-8046-4EA6-BFCC-CCED87C29DB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80446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7" name="Tijdelijke aanduiding voor afbeelding 40">
            <a:extLst>
              <a:ext uri="{FF2B5EF4-FFF2-40B4-BE49-F238E27FC236}">
                <a16:creationId xmlns:a16="http://schemas.microsoft.com/office/drawing/2014/main" id="{E0C40C85-8D56-43B5-B229-590322AB9B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7750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296C5D1B-4354-448F-A9FA-2AAFEDCF74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88424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89AAB85E-0605-45B6-89ED-B21671AEA72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19098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12C7B200-4535-4035-A3AC-7FB26B24355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49772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93142C17-873E-4A17-89D0-A06014C1E48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80446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08CC563-ED69-4242-A700-66F529F0027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39C59A2A-E932-4F20-ADBB-B7C76E26CB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4" name="Ondertitel">
            <a:extLst>
              <a:ext uri="{FF2B5EF4-FFF2-40B4-BE49-F238E27FC236}">
                <a16:creationId xmlns:a16="http://schemas.microsoft.com/office/drawing/2014/main" id="{9E282118-5AF8-446A-9FD3-768DDD6BCE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FF216664-7142-48FA-801A-A233888EA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94B7A-1F0C-416C-965A-5404E590EA1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040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AGENDA 8x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19" y="276977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19" y="321068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19" y="3651599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19" y="4092513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19" y="4533427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19" y="497434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19" y="541525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19" y="5856170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5269609" cy="4451000"/>
            <a:chOff x="1372576" y="2407000"/>
            <a:chExt cx="526960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4218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Logo">
            <a:extLst>
              <a:ext uri="{FF2B5EF4-FFF2-40B4-BE49-F238E27FC236}">
                <a16:creationId xmlns:a16="http://schemas.microsoft.com/office/drawing/2014/main" id="{3434F453-CF9F-4C8D-9A32-EF633F911E93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71" name="TNO Beeldmerk">
              <a:extLst>
                <a:ext uri="{FF2B5EF4-FFF2-40B4-BE49-F238E27FC236}">
                  <a16:creationId xmlns:a16="http://schemas.microsoft.com/office/drawing/2014/main" id="{3625A6B6-994B-4607-A6E2-FE74EB465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2" name="for life">
              <a:extLst>
                <a:ext uri="{FF2B5EF4-FFF2-40B4-BE49-F238E27FC236}">
                  <a16:creationId xmlns:a16="http://schemas.microsoft.com/office/drawing/2014/main" id="{464D3C75-DA59-4A13-8A8E-2D2C18FED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3" name="Innovation">
              <a:extLst>
                <a:ext uri="{FF2B5EF4-FFF2-40B4-BE49-F238E27FC236}">
                  <a16:creationId xmlns:a16="http://schemas.microsoft.com/office/drawing/2014/main" id="{92A0CB7A-27B7-4C49-88B9-0CA4BC22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58761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B76C25E1-07C9-4424-9735-917EC2818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 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570" y="5796514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7" name="Tijdelijke aanduiding voor tekst 146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1717420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4" name="Tijdelijke aanduiding voor tekst 25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-10580"/>
            <a:ext cx="72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1930969"/>
            <a:ext cx="5506598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7244" y="1599471"/>
            <a:ext cx="5506598" cy="319549"/>
          </a:xfrm>
        </p:spPr>
        <p:txBody>
          <a:bodyPr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40373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AGENDA 16x</a:t>
            </a:r>
          </a:p>
        </p:txBody>
      </p:sp>
      <p:grpSp>
        <p:nvGrpSpPr>
          <p:cNvPr id="119" name="Logo">
            <a:extLst>
              <a:ext uri="{FF2B5EF4-FFF2-40B4-BE49-F238E27FC236}">
                <a16:creationId xmlns:a16="http://schemas.microsoft.com/office/drawing/2014/main" id="{F55B6681-20F3-45EF-8A70-CD797011193A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20" name="TNO Beeldmerk">
              <a:extLst>
                <a:ext uri="{FF2B5EF4-FFF2-40B4-BE49-F238E27FC236}">
                  <a16:creationId xmlns:a16="http://schemas.microsoft.com/office/drawing/2014/main" id="{F740ECF4-756F-4BA8-BE54-D37D2D3E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1" name="for life">
              <a:extLst>
                <a:ext uri="{FF2B5EF4-FFF2-40B4-BE49-F238E27FC236}">
                  <a16:creationId xmlns:a16="http://schemas.microsoft.com/office/drawing/2014/main" id="{63B3B414-498A-42D3-9B02-2CFDFE109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2" name="Innovation">
              <a:extLst>
                <a:ext uri="{FF2B5EF4-FFF2-40B4-BE49-F238E27FC236}">
                  <a16:creationId xmlns:a16="http://schemas.microsoft.com/office/drawing/2014/main" id="{882223A0-A3F1-4B2E-BE44-FB28CDC4B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20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20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20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20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20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20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20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20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7648699" cy="4451000"/>
            <a:chOff x="1372576" y="2407000"/>
            <a:chExt cx="764869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2127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159BAF31-401A-4522-8239-DF2606BF8C84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23817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7699DD38-CBE1-49F3-B134-D210BF837DBC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237691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09.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139E2BA3-2E7E-4A78-9EC4-D3DAD4BBE7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23817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38FB84D3-2688-4F98-9FA5-C5F2C41CB72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237691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10.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00A315A9-D390-4556-A3F2-7E26F96CB535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23817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549A183C-5680-4674-966F-9F9037BAB93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237691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11.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CFC607E6-BA85-4065-910B-042AA1A77F4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23817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943BB5C3-FAA3-48A0-941A-CC3CDDD055B8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237691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12.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EF601F0D-CE41-43DA-B00B-A7D60F7DA54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23817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E1D3C620-65F9-41B7-AA68-735B7415C21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237691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13.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3C04333A-416D-4964-954C-3521DDB331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23817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FC49E30-4FA8-4F0A-944A-6C1A822C18A5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5237691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14.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8E23D2B4-97F7-4CE2-BC69-CEC7CBDC49ED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5823817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98D1A3C-5F1B-4B81-8873-18B6470606EC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237691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15.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B29D1E31-7886-4731-8E0D-12B2188B6AC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5823817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A338A0D5-3C79-4D00-BF67-5930E6B0A414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5237691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16.</a:t>
            </a:r>
          </a:p>
        </p:txBody>
      </p: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8DF4131D-4D75-4BED-8DFA-0D0179676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182924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(INTERACTIE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INSTRUCTIE">
            <a:extLst>
              <a:ext uri="{FF2B5EF4-FFF2-40B4-BE49-F238E27FC236}">
                <a16:creationId xmlns:a16="http://schemas.microsoft.com/office/drawing/2014/main" id="{2792AC5A-4364-4AF7-88A6-3B8A86EF010E}"/>
              </a:ext>
            </a:extLst>
          </p:cNvPr>
          <p:cNvGrpSpPr/>
          <p:nvPr userDrawn="1"/>
        </p:nvGrpSpPr>
        <p:grpSpPr>
          <a:xfrm>
            <a:off x="-4433654" y="0"/>
            <a:ext cx="3693386" cy="6769481"/>
            <a:chOff x="-3786437" y="0"/>
            <a:chExt cx="3693386" cy="6769481"/>
          </a:xfrm>
        </p:grpSpPr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597ECF1E-9BC1-4CFF-A8FF-24C84A65089F}"/>
                </a:ext>
              </a:extLst>
            </p:cNvPr>
            <p:cNvSpPr/>
            <p:nvPr userDrawn="1"/>
          </p:nvSpPr>
          <p:spPr>
            <a:xfrm>
              <a:off x="-3786437" y="594148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15" name="INSTRUCTIES">
              <a:extLst>
                <a:ext uri="{FF2B5EF4-FFF2-40B4-BE49-F238E27FC236}">
                  <a16:creationId xmlns:a16="http://schemas.microsoft.com/office/drawing/2014/main" id="{B35D46F5-65E6-426C-A214-26DA500C4742}"/>
                </a:ext>
              </a:extLst>
            </p:cNvPr>
            <p:cNvGrpSpPr/>
            <p:nvPr userDrawn="1"/>
          </p:nvGrpSpPr>
          <p:grpSpPr>
            <a:xfrm>
              <a:off x="-3786437" y="0"/>
              <a:ext cx="3693386" cy="6089184"/>
              <a:chOff x="-3786437" y="0"/>
              <a:chExt cx="3693386" cy="6089184"/>
            </a:xfrm>
          </p:grpSpPr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0E0308EE-76FC-4792-902D-CEF3D83B3D89}"/>
                  </a:ext>
                </a:extLst>
              </p:cNvPr>
              <p:cNvSpPr/>
              <p:nvPr userDrawn="1"/>
            </p:nvSpPr>
            <p:spPr>
              <a:xfrm>
                <a:off x="-3786437" y="0"/>
                <a:ext cx="3593091" cy="593666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icoon invoegen/opmaken</a:t>
                </a:r>
              </a:p>
            </p:txBody>
          </p:sp>
          <p:sp>
            <p:nvSpPr>
              <p:cNvPr id="217" name="Ovaal 216">
                <a:extLst>
                  <a:ext uri="{FF2B5EF4-FFF2-40B4-BE49-F238E27FC236}">
                    <a16:creationId xmlns:a16="http://schemas.microsoft.com/office/drawing/2014/main" id="{95C0EEFA-37E2-4D10-A6B4-A7F27012D79B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FC192670-DD04-4A1D-9585-37D9738C0E88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het bestaande icoon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 icoon in te voegen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19" name="Groep 218">
                <a:extLst>
                  <a:ext uri="{FF2B5EF4-FFF2-40B4-BE49-F238E27FC236}">
                    <a16:creationId xmlns:a16="http://schemas.microsoft.com/office/drawing/2014/main" id="{1E227679-0875-4CCF-902E-0193313411C0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266" name="Rechthoek 265">
                  <a:extLst>
                    <a:ext uri="{FF2B5EF4-FFF2-40B4-BE49-F238E27FC236}">
                      <a16:creationId xmlns:a16="http://schemas.microsoft.com/office/drawing/2014/main" id="{0F3A50F2-FF0D-4AF6-A56C-2308BD520D57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7" name="Ovaal 266">
                  <a:extLst>
                    <a:ext uri="{FF2B5EF4-FFF2-40B4-BE49-F238E27FC236}">
                      <a16:creationId xmlns:a16="http://schemas.microsoft.com/office/drawing/2014/main" id="{A5744243-CD73-46F4-A721-32CC95037D6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8" name="Vrije vorm: vorm 267">
                  <a:extLst>
                    <a:ext uri="{FF2B5EF4-FFF2-40B4-BE49-F238E27FC236}">
                      <a16:creationId xmlns:a16="http://schemas.microsoft.com/office/drawing/2014/main" id="{411A74FF-4417-4C3E-ADD9-FC468B65BA80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9" name="Rechthoek: afgeronde hoeken 268">
                  <a:extLst>
                    <a:ext uri="{FF2B5EF4-FFF2-40B4-BE49-F238E27FC236}">
                      <a16:creationId xmlns:a16="http://schemas.microsoft.com/office/drawing/2014/main" id="{2BE27BE5-D55E-4DEE-98C9-500CD281F5AE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70" name="Rechte verbindingslijn 269">
                  <a:extLst>
                    <a:ext uri="{FF2B5EF4-FFF2-40B4-BE49-F238E27FC236}">
                      <a16:creationId xmlns:a16="http://schemas.microsoft.com/office/drawing/2014/main" id="{768DD5AE-0300-4E1F-A3DE-B70C1554B7A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1" name="Rechte verbindingslijn 270">
                  <a:extLst>
                    <a:ext uri="{FF2B5EF4-FFF2-40B4-BE49-F238E27FC236}">
                      <a16:creationId xmlns:a16="http://schemas.microsoft.com/office/drawing/2014/main" id="{86EC35AF-A354-4BE0-A3D8-ED3E0240D1C4}"/>
                    </a:ext>
                  </a:extLst>
                </p:cNvPr>
                <p:cNvCxnSpPr>
                  <a:cxnSpLocks/>
                  <a:stCxn id="269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20" name="Ovaal 219">
                <a:extLst>
                  <a:ext uri="{FF2B5EF4-FFF2-40B4-BE49-F238E27FC236}">
                    <a16:creationId xmlns:a16="http://schemas.microsoft.com/office/drawing/2014/main" id="{C1B3A3EB-FFC6-49A7-8D0D-78108330C3C1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ABC80528-F9AB-48C3-86CA-608F6A3F43BF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icoon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00F3DFD1-F045-40B3-8111-044A1D10C533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263" name="Rechthoek 262">
                  <a:extLst>
                    <a:ext uri="{FF2B5EF4-FFF2-40B4-BE49-F238E27FC236}">
                      <a16:creationId xmlns:a16="http://schemas.microsoft.com/office/drawing/2014/main" id="{3A593194-6C71-447D-B780-95F7301568FA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264" name="Rechte verbindingslijn 263">
                  <a:extLst>
                    <a:ext uri="{FF2B5EF4-FFF2-40B4-BE49-F238E27FC236}">
                      <a16:creationId xmlns:a16="http://schemas.microsoft.com/office/drawing/2014/main" id="{B2ED7638-7E3D-4AC3-942A-0563973141A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265" name="Gelijkbenige driehoek 264">
                  <a:extLst>
                    <a:ext uri="{FF2B5EF4-FFF2-40B4-BE49-F238E27FC236}">
                      <a16:creationId xmlns:a16="http://schemas.microsoft.com/office/drawing/2014/main" id="{F9F398FC-89AC-4596-BC90-2A3751C70A2A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3" name="Ovaal 222">
                <a:extLst>
                  <a:ext uri="{FF2B5EF4-FFF2-40B4-BE49-F238E27FC236}">
                    <a16:creationId xmlns:a16="http://schemas.microsoft.com/office/drawing/2014/main" id="{797FB336-DA49-43BC-9E55-ACD1D2DE90E0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24" name="Rechthoek 223">
                <a:extLst>
                  <a:ext uri="{FF2B5EF4-FFF2-40B4-BE49-F238E27FC236}">
                    <a16:creationId xmlns:a16="http://schemas.microsoft.com/office/drawing/2014/main" id="{E143C4CE-8D59-4152-AF6E-9F13313451D2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80896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het icoon te schalen of bij te snijden,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het icoon en met de hoekjes het icoonkader.</a:t>
                </a:r>
              </a:p>
            </p:txBody>
          </p:sp>
          <p:grpSp>
            <p:nvGrpSpPr>
              <p:cNvPr id="225" name="Groep 224">
                <a:extLst>
                  <a:ext uri="{FF2B5EF4-FFF2-40B4-BE49-F238E27FC236}">
                    <a16:creationId xmlns:a16="http://schemas.microsoft.com/office/drawing/2014/main" id="{1132D739-675D-4EC0-83F2-FF6E4C421929}"/>
                  </a:ext>
                </a:extLst>
              </p:cNvPr>
              <p:cNvGrpSpPr/>
              <p:nvPr userDrawn="1"/>
            </p:nvGrpSpPr>
            <p:grpSpPr>
              <a:xfrm>
                <a:off x="-3408294" y="3470504"/>
                <a:ext cx="622283" cy="612920"/>
                <a:chOff x="12617641" y="3403239"/>
                <a:chExt cx="752963" cy="741634"/>
              </a:xfrm>
            </p:grpSpPr>
            <p:grpSp>
              <p:nvGrpSpPr>
                <p:cNvPr id="247" name="Groep 246">
                  <a:extLst>
                    <a:ext uri="{FF2B5EF4-FFF2-40B4-BE49-F238E27FC236}">
                      <a16:creationId xmlns:a16="http://schemas.microsoft.com/office/drawing/2014/main" id="{287D6666-3C75-42CB-A36F-646AA7CCAE17}"/>
                    </a:ext>
                  </a:extLst>
                </p:cNvPr>
                <p:cNvGrpSpPr/>
                <p:nvPr userDrawn="1"/>
              </p:nvGrpSpPr>
              <p:grpSpPr>
                <a:xfrm>
                  <a:off x="12771530" y="3403239"/>
                  <a:ext cx="467176" cy="448491"/>
                  <a:chOff x="12782157" y="3403239"/>
                  <a:chExt cx="467176" cy="448491"/>
                </a:xfrm>
              </p:grpSpPr>
              <p:grpSp>
                <p:nvGrpSpPr>
                  <p:cNvPr id="250" name="Groep 249">
                    <a:extLst>
                      <a:ext uri="{FF2B5EF4-FFF2-40B4-BE49-F238E27FC236}">
                        <a16:creationId xmlns:a16="http://schemas.microsoft.com/office/drawing/2014/main" id="{675E8C5E-3E09-43ED-91EC-ADF43FCA94A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57" y="3403239"/>
                    <a:ext cx="412976" cy="396132"/>
                    <a:chOff x="13554906" y="3320109"/>
                    <a:chExt cx="443917" cy="425811"/>
                  </a:xfrm>
                </p:grpSpPr>
                <p:grpSp>
                  <p:nvGrpSpPr>
                    <p:cNvPr id="257" name="Groep 256">
                      <a:extLst>
                        <a:ext uri="{FF2B5EF4-FFF2-40B4-BE49-F238E27FC236}">
                          <a16:creationId xmlns:a16="http://schemas.microsoft.com/office/drawing/2014/main" id="{C473D5DD-BAAC-4308-9B2E-138245D587C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7" cy="425811"/>
                      <a:chOff x="12909684" y="1276143"/>
                      <a:chExt cx="443917" cy="425811"/>
                    </a:xfrm>
                  </p:grpSpPr>
                  <p:sp>
                    <p:nvSpPr>
                      <p:cNvPr id="260" name="Rechthoek 259">
                        <a:extLst>
                          <a:ext uri="{FF2B5EF4-FFF2-40B4-BE49-F238E27FC236}">
                            <a16:creationId xmlns:a16="http://schemas.microsoft.com/office/drawing/2014/main" id="{B3E3736F-C2E5-46E7-A7AE-1DB0EC30EA3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9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61" name="Rechthoek 260">
                        <a:extLst>
                          <a:ext uri="{FF2B5EF4-FFF2-40B4-BE49-F238E27FC236}">
                            <a16:creationId xmlns:a16="http://schemas.microsoft.com/office/drawing/2014/main" id="{5F3FA63B-A1A6-4B6C-8DF2-89B3481BBC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62" name="Ovaal 261">
                        <a:extLst>
                          <a:ext uri="{FF2B5EF4-FFF2-40B4-BE49-F238E27FC236}">
                            <a16:creationId xmlns:a16="http://schemas.microsoft.com/office/drawing/2014/main" id="{DB8CC421-7747-4688-AD44-43F8373D417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258" name="Afbeelding 257">
                      <a:extLst>
                        <a:ext uri="{FF2B5EF4-FFF2-40B4-BE49-F238E27FC236}">
                          <a16:creationId xmlns:a16="http://schemas.microsoft.com/office/drawing/2014/main" id="{1EF2C2B4-EA94-4655-B2AB-65671CC1CD8A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9" name="Afbeelding 258">
                      <a:extLst>
                        <a:ext uri="{FF2B5EF4-FFF2-40B4-BE49-F238E27FC236}">
                          <a16:creationId xmlns:a16="http://schemas.microsoft.com/office/drawing/2014/main" id="{0AFFD9F6-93D9-432C-A189-DF24A12D1D5C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49265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1" name="Groep 250">
                    <a:extLst>
                      <a:ext uri="{FF2B5EF4-FFF2-40B4-BE49-F238E27FC236}">
                        <a16:creationId xmlns:a16="http://schemas.microsoft.com/office/drawing/2014/main" id="{A3A7CB98-15F4-4642-8DD3-9A3B78C66B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255" name="Rechthoek 254">
                      <a:extLst>
                        <a:ext uri="{FF2B5EF4-FFF2-40B4-BE49-F238E27FC236}">
                          <a16:creationId xmlns:a16="http://schemas.microsoft.com/office/drawing/2014/main" id="{1F5B832B-998B-4665-B957-A9D4598FCA7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6" name="Rechthoek 255">
                      <a:extLst>
                        <a:ext uri="{FF2B5EF4-FFF2-40B4-BE49-F238E27FC236}">
                          <a16:creationId xmlns:a16="http://schemas.microsoft.com/office/drawing/2014/main" id="{40DE3174-613E-43A3-AE99-172F9EE55BE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252" name="Groep 251">
                    <a:extLst>
                      <a:ext uri="{FF2B5EF4-FFF2-40B4-BE49-F238E27FC236}">
                        <a16:creationId xmlns:a16="http://schemas.microsoft.com/office/drawing/2014/main" id="{6B65ED79-B370-42CB-8472-046C21805078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253" name="Rechthoek 252">
                      <a:extLst>
                        <a:ext uri="{FF2B5EF4-FFF2-40B4-BE49-F238E27FC236}">
                          <a16:creationId xmlns:a16="http://schemas.microsoft.com/office/drawing/2014/main" id="{0E699BE6-D75B-40B5-9AB6-5EA930E385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4" name="Rechthoek 253">
                      <a:extLst>
                        <a:ext uri="{FF2B5EF4-FFF2-40B4-BE49-F238E27FC236}">
                          <a16:creationId xmlns:a16="http://schemas.microsoft.com/office/drawing/2014/main" id="{3656CC8A-56EC-4938-9EBE-277BE54E9BBD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248" name="Rechthoek 247">
                  <a:extLst>
                    <a:ext uri="{FF2B5EF4-FFF2-40B4-BE49-F238E27FC236}">
                      <a16:creationId xmlns:a16="http://schemas.microsoft.com/office/drawing/2014/main" id="{0B2485B9-58AB-42CD-8062-98EC45694315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249" name="Gelijkbenige driehoek 248">
                  <a:extLst>
                    <a:ext uri="{FF2B5EF4-FFF2-40B4-BE49-F238E27FC236}">
                      <a16:creationId xmlns:a16="http://schemas.microsoft.com/office/drawing/2014/main" id="{85C25128-6F97-4445-9DC9-419DA45D394D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6" name="ICOON_info">
                <a:extLst>
                  <a:ext uri="{FF2B5EF4-FFF2-40B4-BE49-F238E27FC236}">
                    <a16:creationId xmlns:a16="http://schemas.microsoft.com/office/drawing/2014/main" id="{7A800F66-020E-42AC-A93D-AC24633639CF}"/>
                  </a:ext>
                </a:extLst>
              </p:cNvPr>
              <p:cNvGrpSpPr/>
              <p:nvPr userDrawn="1"/>
            </p:nvGrpSpPr>
            <p:grpSpPr>
              <a:xfrm>
                <a:off x="-376736" y="5805499"/>
                <a:ext cx="283685" cy="283685"/>
                <a:chOff x="-510741" y="5913713"/>
                <a:chExt cx="267555" cy="267555"/>
              </a:xfrm>
            </p:grpSpPr>
            <p:sp>
              <p:nvSpPr>
                <p:cNvPr id="245" name="Ovaal 244">
                  <a:extLst>
                    <a:ext uri="{FF2B5EF4-FFF2-40B4-BE49-F238E27FC236}">
                      <a16:creationId xmlns:a16="http://schemas.microsoft.com/office/drawing/2014/main" id="{350DA6D8-CBD2-43E8-889D-ACD30BAD061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6" name="Graphic 163" descr="Informatie">
                  <a:extLst>
                    <a:ext uri="{FF2B5EF4-FFF2-40B4-BE49-F238E27FC236}">
                      <a16:creationId xmlns:a16="http://schemas.microsoft.com/office/drawing/2014/main" id="{7FA766DD-2600-41FF-B949-482FC9C7171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DFE6D380-DA10-4136-8D7C-65CDA5436331}"/>
                  </a:ext>
                </a:extLst>
              </p:cNvPr>
              <p:cNvSpPr/>
              <p:nvPr userDrawn="1"/>
            </p:nvSpPr>
            <p:spPr>
              <a:xfrm>
                <a:off x="-3603587" y="4267791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9FAB26E6-DD5C-4DF4-A129-3ADA10B851DD}"/>
                  </a:ext>
                </a:extLst>
              </p:cNvPr>
              <p:cNvSpPr/>
              <p:nvPr userDrawn="1"/>
            </p:nvSpPr>
            <p:spPr>
              <a:xfrm>
                <a:off x="-3319415" y="4267792"/>
                <a:ext cx="2944682" cy="8127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er voor te zorgen dat het icoon in zijn originele verhouding staat,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afbeeldingen’ – ‘Opmaak’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het pijltje onder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Kies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‘Aanpassen’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29" name="Groep 228">
                <a:extLst>
                  <a:ext uri="{FF2B5EF4-FFF2-40B4-BE49-F238E27FC236}">
                    <a16:creationId xmlns:a16="http://schemas.microsoft.com/office/drawing/2014/main" id="{F5FAD46E-0AE7-4785-AB24-CEBA4BBC61B5}"/>
                  </a:ext>
                </a:extLst>
              </p:cNvPr>
              <p:cNvGrpSpPr/>
              <p:nvPr userDrawn="1"/>
            </p:nvGrpSpPr>
            <p:grpSpPr>
              <a:xfrm>
                <a:off x="-3314821" y="5192208"/>
                <a:ext cx="1108877" cy="563933"/>
                <a:chOff x="-3314821" y="3885197"/>
                <a:chExt cx="1108877" cy="563933"/>
              </a:xfrm>
            </p:grpSpPr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6C78C1B4-999D-431C-9EA0-246E604B595D}"/>
                    </a:ext>
                  </a:extLst>
                </p:cNvPr>
                <p:cNvSpPr/>
                <p:nvPr userDrawn="1"/>
              </p:nvSpPr>
              <p:spPr>
                <a:xfrm>
                  <a:off x="-3314821" y="3885197"/>
                  <a:ext cx="105560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AA3122D9-6EF2-490B-BC76-BE46FA51B72A}"/>
                    </a:ext>
                  </a:extLst>
                </p:cNvPr>
                <p:cNvSpPr/>
                <p:nvPr userDrawn="1"/>
              </p:nvSpPr>
              <p:spPr>
                <a:xfrm>
                  <a:off x="-3304718" y="4138922"/>
                  <a:ext cx="1043588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2" name="Tekstvak 231">
                  <a:extLst>
                    <a:ext uri="{FF2B5EF4-FFF2-40B4-BE49-F238E27FC236}">
                      <a16:creationId xmlns:a16="http://schemas.microsoft.com/office/drawing/2014/main" id="{D9CF316D-B76F-4EE2-8433-FF034CEAFC02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949098"/>
                  <a:ext cx="794156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Opvullen</a:t>
                  </a:r>
                </a:p>
              </p:txBody>
            </p:sp>
            <p:sp>
              <p:nvSpPr>
                <p:cNvPr id="233" name="Tekstvak 232">
                  <a:extLst>
                    <a:ext uri="{FF2B5EF4-FFF2-40B4-BE49-F238E27FC236}">
                      <a16:creationId xmlns:a16="http://schemas.microsoft.com/office/drawing/2014/main" id="{45874B9D-1B84-4F20-89DD-8DA3C5218CB1}"/>
                    </a:ext>
                  </a:extLst>
                </p:cNvPr>
                <p:cNvSpPr txBox="1"/>
                <p:nvPr userDrawn="1"/>
              </p:nvSpPr>
              <p:spPr>
                <a:xfrm>
                  <a:off x="-3069819" y="4199018"/>
                  <a:ext cx="800912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Aanpassen</a:t>
                  </a:r>
                </a:p>
              </p:txBody>
            </p:sp>
            <p:sp>
              <p:nvSpPr>
                <p:cNvPr id="234" name="Vrije vorm: vorm 233">
                  <a:extLst>
                    <a:ext uri="{FF2B5EF4-FFF2-40B4-BE49-F238E27FC236}">
                      <a16:creationId xmlns:a16="http://schemas.microsoft.com/office/drawing/2014/main" id="{B31F35C4-2099-4CC7-A523-06B576A05A29}"/>
                    </a:ext>
                  </a:extLst>
                </p:cNvPr>
                <p:cNvSpPr/>
                <p:nvPr userDrawn="1"/>
              </p:nvSpPr>
              <p:spPr>
                <a:xfrm>
                  <a:off x="-2303506" y="426913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35" name="Groep 234">
                  <a:extLst>
                    <a:ext uri="{FF2B5EF4-FFF2-40B4-BE49-F238E27FC236}">
                      <a16:creationId xmlns:a16="http://schemas.microsoft.com/office/drawing/2014/main" id="{E89B8356-B166-4587-8672-570C201CDBC3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3946178"/>
                  <a:ext cx="184194" cy="143334"/>
                  <a:chOff x="6218544" y="2402421"/>
                  <a:chExt cx="144156" cy="112178"/>
                </a:xfrm>
              </p:grpSpPr>
              <p:sp>
                <p:nvSpPr>
                  <p:cNvPr id="241" name="Rechthoek 240">
                    <a:extLst>
                      <a:ext uri="{FF2B5EF4-FFF2-40B4-BE49-F238E27FC236}">
                        <a16:creationId xmlns:a16="http://schemas.microsoft.com/office/drawing/2014/main" id="{D0FE49B6-95AF-4F57-B75B-B5A3AAFC6D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414588"/>
                    <a:ext cx="144156" cy="100011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47">
                    <a:extLst>
                      <a:ext uri="{FF2B5EF4-FFF2-40B4-BE49-F238E27FC236}">
                        <a16:creationId xmlns:a16="http://schemas.microsoft.com/office/drawing/2014/main" id="{66ABDB17-B503-4A3E-964A-C4361375D1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24587" y="2445544"/>
                    <a:ext cx="95251" cy="6480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3" name="Rechthoek 47">
                    <a:extLst>
                      <a:ext uri="{FF2B5EF4-FFF2-40B4-BE49-F238E27FC236}">
                        <a16:creationId xmlns:a16="http://schemas.microsoft.com/office/drawing/2014/main" id="{95AB60BD-5FBC-4004-939B-5CDEDBFB0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6025" y="2457450"/>
                    <a:ext cx="64294" cy="52388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Koorde 243">
                    <a:extLst>
                      <a:ext uri="{FF2B5EF4-FFF2-40B4-BE49-F238E27FC236}">
                        <a16:creationId xmlns:a16="http://schemas.microsoft.com/office/drawing/2014/main" id="{B759AFB2-EACD-43E1-A153-0131D605CE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0536" y="2402421"/>
                    <a:ext cx="37785" cy="37785"/>
                  </a:xfrm>
                  <a:prstGeom prst="chord">
                    <a:avLst>
                      <a:gd name="adj1" fmla="val 21457318"/>
                      <a:gd name="adj2" fmla="val 11002272"/>
                    </a:avLst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6" name="Groep 235">
                  <a:extLst>
                    <a:ext uri="{FF2B5EF4-FFF2-40B4-BE49-F238E27FC236}">
                      <a16:creationId xmlns:a16="http://schemas.microsoft.com/office/drawing/2014/main" id="{9516F972-282C-410D-B74E-C390C4E5BC79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4199853"/>
                  <a:ext cx="184194" cy="124747"/>
                  <a:chOff x="6218544" y="2636044"/>
                  <a:chExt cx="144156" cy="97631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03E128A4-3D37-41D4-BF86-D8991671EB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636044"/>
                    <a:ext cx="144156" cy="928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E6DC9B15-A1AC-42E7-90AF-59F35B9306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49409" y="2636045"/>
                    <a:ext cx="85725" cy="97630"/>
                  </a:xfrm>
                  <a:prstGeom prst="rect">
                    <a:avLst/>
                  </a:prstGeom>
                  <a:solidFill>
                    <a:srgbClr val="F0F0F0"/>
                  </a:solidFill>
                  <a:ln w="9525">
                    <a:solidFill>
                      <a:srgbClr val="B7B4B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9" name="Ovaal 238">
                    <a:extLst>
                      <a:ext uri="{FF2B5EF4-FFF2-40B4-BE49-F238E27FC236}">
                        <a16:creationId xmlns:a16="http://schemas.microsoft.com/office/drawing/2014/main" id="{E476A06D-483C-4AD5-BEA9-839EECB7E1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7938" y="2655636"/>
                    <a:ext cx="21328" cy="21328"/>
                  </a:xfrm>
                  <a:prstGeom prst="ellipse">
                    <a:avLst/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0" name="Rechthoek 47">
                    <a:extLst>
                      <a:ext uri="{FF2B5EF4-FFF2-40B4-BE49-F238E27FC236}">
                        <a16:creationId xmlns:a16="http://schemas.microsoft.com/office/drawing/2014/main" id="{FDBD27FC-E406-44B8-9F9F-1CDA0C9BF0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61434" y="2675670"/>
                    <a:ext cx="45896" cy="3778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276" name="INSTRUCTIE">
            <a:extLst>
              <a:ext uri="{FF2B5EF4-FFF2-40B4-BE49-F238E27FC236}">
                <a16:creationId xmlns:a16="http://schemas.microsoft.com/office/drawing/2014/main" id="{1924C9CD-C507-4F51-BD86-7C8E4B174B00}"/>
              </a:ext>
            </a:extLst>
          </p:cNvPr>
          <p:cNvGrpSpPr/>
          <p:nvPr userDrawn="1"/>
        </p:nvGrpSpPr>
        <p:grpSpPr>
          <a:xfrm>
            <a:off x="13170972" y="0"/>
            <a:ext cx="3693386" cy="6540712"/>
            <a:chOff x="-3786437" y="0"/>
            <a:chExt cx="3693386" cy="6540712"/>
          </a:xfrm>
        </p:grpSpPr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AD829A14-FA62-45A3-9BD8-15584373C9F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626301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Hyperlink aanmaken/Bewerken</a:t>
              </a: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BED7D115-4B7A-466C-8054-7CE219EE85D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83C4D1A3-4D7E-4297-ACD4-291968D1C63E}"/>
                </a:ext>
              </a:extLst>
            </p:cNvPr>
            <p:cNvSpPr/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Kies de vorm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‘Rechthoek’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sleep met de muis over de dia om een vorm te maken.</a:t>
              </a:r>
            </a:p>
          </p:txBody>
        </p:sp>
        <p:sp>
          <p:nvSpPr>
            <p:cNvPr id="280" name="Ovaal 279">
              <a:extLst>
                <a:ext uri="{FF2B5EF4-FFF2-40B4-BE49-F238E27FC236}">
                  <a16:creationId xmlns:a16="http://schemas.microsoft.com/office/drawing/2014/main" id="{B21853B9-D6D8-4DDC-A788-53C3A7ACEE4E}"/>
                </a:ext>
              </a:extLst>
            </p:cNvPr>
            <p:cNvSpPr/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81" name="Rechthoek 280">
              <a:extLst>
                <a:ext uri="{FF2B5EF4-FFF2-40B4-BE49-F238E27FC236}">
                  <a16:creationId xmlns:a16="http://schemas.microsoft.com/office/drawing/2014/main" id="{8F91DC0C-4DA3-4B08-BFC9-FB3B971F985C}"/>
                </a:ext>
              </a:extLst>
            </p:cNvPr>
            <p:cNvSpPr/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Sleep de vorm over de menuknop heen en schaal deze even groot als de menuknop. Klik met de rechter muisknop op de vorm en kies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 opmaken’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82" name="Ovaal 281">
              <a:extLst>
                <a:ext uri="{FF2B5EF4-FFF2-40B4-BE49-F238E27FC236}">
                  <a16:creationId xmlns:a16="http://schemas.microsoft.com/office/drawing/2014/main" id="{8BD891BA-4E2A-41BC-A820-A38ECB41EA58}"/>
                </a:ext>
              </a:extLst>
            </p:cNvPr>
            <p:cNvSpPr/>
            <p:nvPr userDrawn="1"/>
          </p:nvSpPr>
          <p:spPr>
            <a:xfrm>
              <a:off x="-3603859" y="307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B343B2E9-04FC-48A9-8C8B-54F9A477BAFA}"/>
                </a:ext>
              </a:extLst>
            </p:cNvPr>
            <p:cNvSpPr/>
            <p:nvPr userDrawn="1"/>
          </p:nvSpPr>
          <p:spPr>
            <a:xfrm>
              <a:off x="-3319687" y="3075790"/>
              <a:ext cx="294468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 de verfemmer,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‘Opvulling’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sleep bij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‘Doorzichtigheid’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teller naar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100%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Nu is de vorm volledig transparant.</a:t>
              </a:r>
            </a:p>
          </p:txBody>
        </p:sp>
        <p:grpSp>
          <p:nvGrpSpPr>
            <p:cNvPr id="284" name="Groep 283">
              <a:extLst>
                <a:ext uri="{FF2B5EF4-FFF2-40B4-BE49-F238E27FC236}">
                  <a16:creationId xmlns:a16="http://schemas.microsoft.com/office/drawing/2014/main" id="{37B27C50-599D-488E-9A3E-7D172CA4D9CC}"/>
                </a:ext>
              </a:extLst>
            </p:cNvPr>
            <p:cNvGrpSpPr/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321" name="Groep 320">
                <a:extLst>
                  <a:ext uri="{FF2B5EF4-FFF2-40B4-BE49-F238E27FC236}">
                    <a16:creationId xmlns:a16="http://schemas.microsoft.com/office/drawing/2014/main" id="{8FE4E77E-2476-442F-8A27-528699749B38}"/>
                  </a:ext>
                </a:extLst>
              </p:cNvPr>
              <p:cNvGrpSpPr/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324" name="Ovaal 323">
                  <a:extLst>
                    <a:ext uri="{FF2B5EF4-FFF2-40B4-BE49-F238E27FC236}">
                      <a16:creationId xmlns:a16="http://schemas.microsoft.com/office/drawing/2014/main" id="{7694DDAC-A731-4428-847A-E745A1556E5A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C506E0D2-4918-45E2-AAD7-154A59045FD8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6" name="Ruit 325">
                  <a:extLst>
                    <a:ext uri="{FF2B5EF4-FFF2-40B4-BE49-F238E27FC236}">
                      <a16:creationId xmlns:a16="http://schemas.microsoft.com/office/drawing/2014/main" id="{0DCF9EA7-CC1F-4A11-94B9-6BB9123C0BF5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39503C57-58CF-4BCD-B61F-B3F758727797}"/>
                  </a:ext>
                </a:extLst>
              </p:cNvPr>
              <p:cNvSpPr/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Vormen</a:t>
                </a:r>
              </a:p>
            </p:txBody>
          </p:sp>
          <p:sp>
            <p:nvSpPr>
              <p:cNvPr id="323" name="Gelijkbenige driehoek 322">
                <a:extLst>
                  <a:ext uri="{FF2B5EF4-FFF2-40B4-BE49-F238E27FC236}">
                    <a16:creationId xmlns:a16="http://schemas.microsoft.com/office/drawing/2014/main" id="{B17C1A22-F059-4426-9903-354C4ED18165}"/>
                  </a:ext>
                </a:extLst>
              </p:cNvPr>
              <p:cNvSpPr/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5" name="Groep 284">
              <a:extLst>
                <a:ext uri="{FF2B5EF4-FFF2-40B4-BE49-F238E27FC236}">
                  <a16:creationId xmlns:a16="http://schemas.microsoft.com/office/drawing/2014/main" id="{6E884CB0-981D-428D-B5A2-858BB0EAEC24}"/>
                </a:ext>
              </a:extLst>
            </p:cNvPr>
            <p:cNvGrpSpPr/>
            <p:nvPr userDrawn="1"/>
          </p:nvGrpSpPr>
          <p:grpSpPr>
            <a:xfrm>
              <a:off x="-3314820" y="2447750"/>
              <a:ext cx="1503599" cy="563933"/>
              <a:chOff x="-3314820" y="1384649"/>
              <a:chExt cx="1503599" cy="563933"/>
            </a:xfrm>
          </p:grpSpPr>
          <p:sp>
            <p:nvSpPr>
              <p:cNvPr id="302" name="Rechthoek 301">
                <a:extLst>
                  <a:ext uri="{FF2B5EF4-FFF2-40B4-BE49-F238E27FC236}">
                    <a16:creationId xmlns:a16="http://schemas.microsoft.com/office/drawing/2014/main" id="{91420F76-E99B-4924-835D-4ECB91F7FD18}"/>
                  </a:ext>
                </a:extLst>
              </p:cNvPr>
              <p:cNvSpPr/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D8C82722-0CB3-4CF2-8C5D-07DF45F9CFEA}"/>
                  </a:ext>
                </a:extLst>
              </p:cNvPr>
              <p:cNvSpPr/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Tekstvak 303">
                <a:extLst>
                  <a:ext uri="{FF2B5EF4-FFF2-40B4-BE49-F238E27FC236}">
                    <a16:creationId xmlns:a16="http://schemas.microsoft.com/office/drawing/2014/main" id="{216A8D48-351A-4B5D-8CC7-BDDD8CC16F29}"/>
                  </a:ext>
                </a:extLst>
              </p:cNvPr>
              <p:cNvSpPr txBox="1"/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Grootte en positie…</a:t>
                </a:r>
              </a:p>
            </p:txBody>
          </p:sp>
          <p:sp>
            <p:nvSpPr>
              <p:cNvPr id="305" name="Tekstvak 304">
                <a:extLst>
                  <a:ext uri="{FF2B5EF4-FFF2-40B4-BE49-F238E27FC236}">
                    <a16:creationId xmlns:a16="http://schemas.microsoft.com/office/drawing/2014/main" id="{5BEBA7EF-4BDF-470C-BC3F-024A9166CB01}"/>
                  </a:ext>
                </a:extLst>
              </p:cNvPr>
              <p:cNvSpPr txBox="1"/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Vorm opmaken…</a:t>
                </a:r>
              </a:p>
            </p:txBody>
          </p:sp>
          <p:sp>
            <p:nvSpPr>
              <p:cNvPr id="306" name="Vrije vorm: vorm 305">
                <a:extLst>
                  <a:ext uri="{FF2B5EF4-FFF2-40B4-BE49-F238E27FC236}">
                    <a16:creationId xmlns:a16="http://schemas.microsoft.com/office/drawing/2014/main" id="{642CB396-B85E-48FA-986B-829DF49A830D}"/>
                  </a:ext>
                </a:extLst>
              </p:cNvPr>
              <p:cNvSpPr/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: afgeronde hoeken 306">
                <a:extLst>
                  <a:ext uri="{FF2B5EF4-FFF2-40B4-BE49-F238E27FC236}">
                    <a16:creationId xmlns:a16="http://schemas.microsoft.com/office/drawing/2014/main" id="{7CA05234-4556-4060-8DE0-A878F29B6C4C}"/>
                  </a:ext>
                </a:extLst>
              </p:cNvPr>
              <p:cNvSpPr/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Rechthoek: afgeronde hoeken 307">
                <a:extLst>
                  <a:ext uri="{FF2B5EF4-FFF2-40B4-BE49-F238E27FC236}">
                    <a16:creationId xmlns:a16="http://schemas.microsoft.com/office/drawing/2014/main" id="{25414DD9-FCB2-4B2D-B98B-6BB33DE9B46F}"/>
                  </a:ext>
                </a:extLst>
              </p:cNvPr>
              <p:cNvSpPr/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59DF0337-BC7C-4989-95D8-39362DFDB23B}"/>
                  </a:ext>
                </a:extLst>
              </p:cNvPr>
              <p:cNvSpPr/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Pijl: punthaak 309">
                <a:extLst>
                  <a:ext uri="{FF2B5EF4-FFF2-40B4-BE49-F238E27FC236}">
                    <a16:creationId xmlns:a16="http://schemas.microsoft.com/office/drawing/2014/main" id="{8ABC4FFD-5264-4537-BA9F-FFB3CA2A1F71}"/>
                  </a:ext>
                </a:extLst>
              </p:cNvPr>
              <p:cNvSpPr/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2397C7BE-9E88-4240-8543-6B7D6E332B48}"/>
                  </a:ext>
                </a:extLst>
              </p:cNvPr>
              <p:cNvSpPr/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2" name="Pijl: punthaak 311">
                <a:extLst>
                  <a:ext uri="{FF2B5EF4-FFF2-40B4-BE49-F238E27FC236}">
                    <a16:creationId xmlns:a16="http://schemas.microsoft.com/office/drawing/2014/main" id="{27A277F6-2394-4E89-9B90-1EB0089BCE2F}"/>
                  </a:ext>
                </a:extLst>
              </p:cNvPr>
              <p:cNvSpPr/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13" name="Rechte verbindingslijn 312">
                <a:extLst>
                  <a:ext uri="{FF2B5EF4-FFF2-40B4-BE49-F238E27FC236}">
                    <a16:creationId xmlns:a16="http://schemas.microsoft.com/office/drawing/2014/main" id="{F68834B0-01AC-45A8-AE82-4FAF0FCD40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314" name="Rechte verbindingslijn 313">
                <a:extLst>
                  <a:ext uri="{FF2B5EF4-FFF2-40B4-BE49-F238E27FC236}">
                    <a16:creationId xmlns:a16="http://schemas.microsoft.com/office/drawing/2014/main" id="{1A8E4584-3B4F-4A10-B057-023CE9D385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315" name="Vrije vorm: vorm 314">
                <a:extLst>
                  <a:ext uri="{FF2B5EF4-FFF2-40B4-BE49-F238E27FC236}">
                    <a16:creationId xmlns:a16="http://schemas.microsoft.com/office/drawing/2014/main" id="{F5DB6094-F3AF-42B5-847A-F2F4A3FACF3B}"/>
                  </a:ext>
                </a:extLst>
              </p:cNvPr>
              <p:cNvSpPr/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6" name="Rechthoek: afgeronde hoeken 315">
                <a:extLst>
                  <a:ext uri="{FF2B5EF4-FFF2-40B4-BE49-F238E27FC236}">
                    <a16:creationId xmlns:a16="http://schemas.microsoft.com/office/drawing/2014/main" id="{3442A8EC-BF2C-415C-9E8D-F345234AE3F5}"/>
                  </a:ext>
                </a:extLst>
              </p:cNvPr>
              <p:cNvSpPr/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7" name="Vrije vorm: vorm 316">
                <a:extLst>
                  <a:ext uri="{FF2B5EF4-FFF2-40B4-BE49-F238E27FC236}">
                    <a16:creationId xmlns:a16="http://schemas.microsoft.com/office/drawing/2014/main" id="{DED60C9B-8F4B-40BA-802B-8840B4F8F9C2}"/>
                  </a:ext>
                </a:extLst>
              </p:cNvPr>
              <p:cNvSpPr/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8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Vrije vorm: vorm 317">
                <a:extLst>
                  <a:ext uri="{FF2B5EF4-FFF2-40B4-BE49-F238E27FC236}">
                    <a16:creationId xmlns:a16="http://schemas.microsoft.com/office/drawing/2014/main" id="{A1B2BB2C-412B-4FCA-AC99-9A2221B4562A}"/>
                  </a:ext>
                </a:extLst>
              </p:cNvPr>
              <p:cNvSpPr/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9" name="Ovaal 318">
                <a:extLst>
                  <a:ext uri="{FF2B5EF4-FFF2-40B4-BE49-F238E27FC236}">
                    <a16:creationId xmlns:a16="http://schemas.microsoft.com/office/drawing/2014/main" id="{B01F8F5B-3BC0-4037-92A3-580182F4282C}"/>
                  </a:ext>
                </a:extLst>
              </p:cNvPr>
              <p:cNvSpPr/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0" name="Gelijkbenige driehoek 34">
                <a:extLst>
                  <a:ext uri="{FF2B5EF4-FFF2-40B4-BE49-F238E27FC236}">
                    <a16:creationId xmlns:a16="http://schemas.microsoft.com/office/drawing/2014/main" id="{06CF1308-E559-416E-B459-6B84B9E692FA}"/>
                  </a:ext>
                </a:extLst>
              </p:cNvPr>
              <p:cNvSpPr/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6" name="Groep 285">
              <a:extLst>
                <a:ext uri="{FF2B5EF4-FFF2-40B4-BE49-F238E27FC236}">
                  <a16:creationId xmlns:a16="http://schemas.microsoft.com/office/drawing/2014/main" id="{F2FAE573-EE21-4D62-8DDB-82DACB01DF62}"/>
                </a:ext>
              </a:extLst>
            </p:cNvPr>
            <p:cNvGrpSpPr/>
            <p:nvPr userDrawn="1"/>
          </p:nvGrpSpPr>
          <p:grpSpPr>
            <a:xfrm>
              <a:off x="-3323231" y="3670019"/>
              <a:ext cx="2734765" cy="262633"/>
              <a:chOff x="5114260" y="1193211"/>
              <a:chExt cx="2516594" cy="241682"/>
            </a:xfrm>
          </p:grpSpPr>
          <p:sp>
            <p:nvSpPr>
              <p:cNvPr id="295" name="Rechthoek 294">
                <a:extLst>
                  <a:ext uri="{FF2B5EF4-FFF2-40B4-BE49-F238E27FC236}">
                    <a16:creationId xmlns:a16="http://schemas.microsoft.com/office/drawing/2014/main" id="{22084AD9-A1D1-4F2A-86A6-52CBFE3D304B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6" name="Tekstvak 295">
                <a:extLst>
                  <a:ext uri="{FF2B5EF4-FFF2-40B4-BE49-F238E27FC236}">
                    <a16:creationId xmlns:a16="http://schemas.microsoft.com/office/drawing/2014/main" id="{18C16D56-0B76-4226-82A7-CBE0BD6DCFD0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Door</a:t>
                </a:r>
                <a:r>
                  <a:rPr lang="nl-NL" sz="900" b="0" u="sng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z</a:t>
                </a:r>
                <a:r>
                  <a:rPr lang="nl-NL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ichtigheid</a:t>
                </a:r>
              </a:p>
            </p:txBody>
          </p:sp>
          <p:cxnSp>
            <p:nvCxnSpPr>
              <p:cNvPr id="297" name="Rechte verbindingslijn 296">
                <a:extLst>
                  <a:ext uri="{FF2B5EF4-FFF2-40B4-BE49-F238E27FC236}">
                    <a16:creationId xmlns:a16="http://schemas.microsoft.com/office/drawing/2014/main" id="{47D6E073-10ED-40C0-80F0-EDAEB59FBCA4}"/>
                  </a:ext>
                </a:extLst>
              </p:cNvPr>
              <p:cNvCxnSpPr>
                <a:cxnSpLocks/>
                <a:endCxn id="301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298" name="Rechthoek 297">
                <a:extLst>
                  <a:ext uri="{FF2B5EF4-FFF2-40B4-BE49-F238E27FC236}">
                    <a16:creationId xmlns:a16="http://schemas.microsoft.com/office/drawing/2014/main" id="{A7884894-AEB4-4919-9817-EE6B3EC3AD51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299" name="Gelijkbenige driehoek 298">
                <a:extLst>
                  <a:ext uri="{FF2B5EF4-FFF2-40B4-BE49-F238E27FC236}">
                    <a16:creationId xmlns:a16="http://schemas.microsoft.com/office/drawing/2014/main" id="{89646DEA-748A-4482-A6F5-AF6207276AD3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0" name="Gelijkbenige driehoek 299">
                <a:extLst>
                  <a:ext uri="{FF2B5EF4-FFF2-40B4-BE49-F238E27FC236}">
                    <a16:creationId xmlns:a16="http://schemas.microsoft.com/office/drawing/2014/main" id="{A10AB0F8-041A-4437-9030-16F684754CA3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1" name="Rechthoek 300">
                <a:extLst>
                  <a:ext uri="{FF2B5EF4-FFF2-40B4-BE49-F238E27FC236}">
                    <a16:creationId xmlns:a16="http://schemas.microsoft.com/office/drawing/2014/main" id="{FAC487D1-EE8C-46BE-897C-932F62E90516}"/>
                  </a:ext>
                </a:extLst>
              </p:cNvPr>
              <p:cNvSpPr/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7" name="Ovaal 286">
              <a:extLst>
                <a:ext uri="{FF2B5EF4-FFF2-40B4-BE49-F238E27FC236}">
                  <a16:creationId xmlns:a16="http://schemas.microsoft.com/office/drawing/2014/main" id="{BEC47932-55F1-434B-945A-8C70843C717E}"/>
                </a:ext>
              </a:extLst>
            </p:cNvPr>
            <p:cNvSpPr/>
            <p:nvPr userDrawn="1"/>
          </p:nvSpPr>
          <p:spPr>
            <a:xfrm>
              <a:off x="-3603859" y="4105053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EA9F3EC0-3BB9-4E92-A9D5-0118653B62B8}"/>
                </a:ext>
              </a:extLst>
            </p:cNvPr>
            <p:cNvSpPr/>
            <p:nvPr userDrawn="1"/>
          </p:nvSpPr>
          <p:spPr>
            <a:xfrm>
              <a:off x="-3319687" y="4105054"/>
              <a:ext cx="2944682" cy="1063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 de doorzichtige vorm en gebruik de sneltoets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 + K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hyperlink toe te voegen. Klik aan de linker kant van het venster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‘Plaats in dit document’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in de lijst de juiste dia aan. Klik vervolgens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kumimoji="0" lang="nl-NL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9" name="Ovaal 288">
              <a:extLst>
                <a:ext uri="{FF2B5EF4-FFF2-40B4-BE49-F238E27FC236}">
                  <a16:creationId xmlns:a16="http://schemas.microsoft.com/office/drawing/2014/main" id="{5D02EC1A-DBB0-49B8-87A7-5738BDE434C3}"/>
                </a:ext>
              </a:extLst>
            </p:cNvPr>
            <p:cNvSpPr/>
            <p:nvPr userDrawn="1"/>
          </p:nvSpPr>
          <p:spPr>
            <a:xfrm>
              <a:off x="-3603859" y="510625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90" name="Rechthoek 289">
              <a:extLst>
                <a:ext uri="{FF2B5EF4-FFF2-40B4-BE49-F238E27FC236}">
                  <a16:creationId xmlns:a16="http://schemas.microsoft.com/office/drawing/2014/main" id="{4E736DE3-4405-46ED-AF22-F46B89539177}"/>
                </a:ext>
              </a:extLst>
            </p:cNvPr>
            <p:cNvSpPr/>
            <p:nvPr userDrawn="1"/>
          </p:nvSpPr>
          <p:spPr>
            <a:xfrm>
              <a:off x="-3319687" y="5106258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Kopieer de doorzichtige vorm en herhaal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stap 4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Doe dit voor elke menu knop.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FB1F8AD6-9FCE-40E6-B67F-809DE83419D3}"/>
                </a:ext>
              </a:extLst>
            </p:cNvPr>
            <p:cNvSpPr/>
            <p:nvPr userDrawn="1"/>
          </p:nvSpPr>
          <p:spPr>
            <a:xfrm>
              <a:off x="-3786437" y="571271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92" name="ICOON_info">
              <a:extLst>
                <a:ext uri="{FF2B5EF4-FFF2-40B4-BE49-F238E27FC236}">
                  <a16:creationId xmlns:a16="http://schemas.microsoft.com/office/drawing/2014/main" id="{DC46040E-214D-42A9-BF16-ECD07FCE9840}"/>
                </a:ext>
              </a:extLst>
            </p:cNvPr>
            <p:cNvGrpSpPr/>
            <p:nvPr userDrawn="1"/>
          </p:nvGrpSpPr>
          <p:grpSpPr>
            <a:xfrm>
              <a:off x="-376736" y="5589737"/>
              <a:ext cx="283685" cy="283685"/>
              <a:chOff x="-510741" y="5913713"/>
              <a:chExt cx="267555" cy="267555"/>
            </a:xfrm>
          </p:grpSpPr>
          <p:sp>
            <p:nvSpPr>
              <p:cNvPr id="293" name="Ovaal 292">
                <a:extLst>
                  <a:ext uri="{FF2B5EF4-FFF2-40B4-BE49-F238E27FC236}">
                    <a16:creationId xmlns:a16="http://schemas.microsoft.com/office/drawing/2014/main" id="{DC03B853-DFC8-4A46-B52C-2F138DD656C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4" name="Graphic 163" descr="Informatie">
                <a:extLst>
                  <a:ext uri="{FF2B5EF4-FFF2-40B4-BE49-F238E27FC236}">
                    <a16:creationId xmlns:a16="http://schemas.microsoft.com/office/drawing/2014/main" id="{8214D228-E58A-4E58-A9F7-825199F7F7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OVER LIJN">
            <a:extLst>
              <a:ext uri="{FF2B5EF4-FFF2-40B4-BE49-F238E27FC236}">
                <a16:creationId xmlns:a16="http://schemas.microsoft.com/office/drawing/2014/main" id="{861D1119-6588-4798-BC08-253A6E15E209}"/>
              </a:ext>
            </a:extLst>
          </p:cNvPr>
          <p:cNvSpPr/>
          <p:nvPr userDrawn="1"/>
        </p:nvSpPr>
        <p:spPr>
          <a:xfrm>
            <a:off x="465873" y="1837460"/>
            <a:ext cx="295660" cy="448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MENU (INTERACTIEF)</a:t>
            </a:r>
          </a:p>
        </p:txBody>
      </p:sp>
      <p:sp>
        <p:nvSpPr>
          <p:cNvPr id="194" name="Tijdelijke aanduiding voor verticale tekst 193">
            <a:extLst>
              <a:ext uri="{FF2B5EF4-FFF2-40B4-BE49-F238E27FC236}">
                <a16:creationId xmlns:a16="http://schemas.microsoft.com/office/drawing/2014/main" id="{38DAAFB3-FE3F-42B4-8C88-5F57FE159942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647872" y="1837485"/>
            <a:ext cx="4134886" cy="4476687"/>
          </a:xfrm>
          <a:custGeom>
            <a:avLst/>
            <a:gdLst>
              <a:gd name="connsiteX0" fmla="*/ 0 w 4134886"/>
              <a:gd name="connsiteY0" fmla="*/ 0 h 4476687"/>
              <a:gd name="connsiteX1" fmla="*/ 3612536 w 4134886"/>
              <a:gd name="connsiteY1" fmla="*/ 0 h 4476687"/>
              <a:gd name="connsiteX2" fmla="*/ 4134886 w 4134886"/>
              <a:gd name="connsiteY2" fmla="*/ 2248783 h 4476687"/>
              <a:gd name="connsiteX3" fmla="*/ 4131040 w 4134886"/>
              <a:gd name="connsiteY3" fmla="*/ 2271444 h 4476687"/>
              <a:gd name="connsiteX4" fmla="*/ 3618804 w 4134886"/>
              <a:gd name="connsiteY4" fmla="*/ 4476687 h 4476687"/>
              <a:gd name="connsiteX5" fmla="*/ 6268 w 4134886"/>
              <a:gd name="connsiteY5" fmla="*/ 4476687 h 4476687"/>
              <a:gd name="connsiteX6" fmla="*/ 523059 w 4134886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886" h="4476687">
                <a:moveTo>
                  <a:pt x="0" y="0"/>
                </a:moveTo>
                <a:lnTo>
                  <a:pt x="3612536" y="0"/>
                </a:lnTo>
                <a:lnTo>
                  <a:pt x="4134886" y="2248783"/>
                </a:lnTo>
                <a:lnTo>
                  <a:pt x="4131040" y="2271444"/>
                </a:lnTo>
                <a:lnTo>
                  <a:pt x="3618804" y="4476687"/>
                </a:lnTo>
                <a:lnTo>
                  <a:pt x="6268" y="4476687"/>
                </a:lnTo>
                <a:lnTo>
                  <a:pt x="523059" y="22518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</a:t>
            </a:r>
          </a:p>
        </p:txBody>
      </p:sp>
      <p:sp>
        <p:nvSpPr>
          <p:cNvPr id="196" name="Tijdelijke aanduiding voor verticale tekst 195">
            <a:extLst>
              <a:ext uri="{FF2B5EF4-FFF2-40B4-BE49-F238E27FC236}">
                <a16:creationId xmlns:a16="http://schemas.microsoft.com/office/drawing/2014/main" id="{63194F65-4913-4057-BB8C-63650510F92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2957875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3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8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3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8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</a:t>
            </a:r>
          </a:p>
        </p:txBody>
      </p:sp>
      <p:sp>
        <p:nvSpPr>
          <p:cNvPr id="198" name="Tijdelijke aanduiding voor verticale tekst 197">
            <a:extLst>
              <a:ext uri="{FF2B5EF4-FFF2-40B4-BE49-F238E27FC236}">
                <a16:creationId xmlns:a16="http://schemas.microsoft.com/office/drawing/2014/main" id="{EDFBFD0F-E3DF-40DE-A4EA-70517F0C31D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99297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2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7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2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7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</a:t>
            </a:r>
          </a:p>
        </p:txBody>
      </p:sp>
      <p:sp>
        <p:nvSpPr>
          <p:cNvPr id="199" name="Tijdelijke aanduiding voor verticale tekst 198">
            <a:extLst>
              <a:ext uri="{FF2B5EF4-FFF2-40B4-BE49-F238E27FC236}">
                <a16:creationId xmlns:a16="http://schemas.microsoft.com/office/drawing/2014/main" id="{AA1338BD-D74F-4D33-A0AA-732C5CEECEE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840719" y="1837485"/>
            <a:ext cx="4133811" cy="4476687"/>
          </a:xfrm>
          <a:custGeom>
            <a:avLst/>
            <a:gdLst>
              <a:gd name="connsiteX0" fmla="*/ 0 w 4133811"/>
              <a:gd name="connsiteY0" fmla="*/ 0 h 4476687"/>
              <a:gd name="connsiteX1" fmla="*/ 3605062 w 4133811"/>
              <a:gd name="connsiteY1" fmla="*/ 0 h 4476687"/>
              <a:gd name="connsiteX2" fmla="*/ 4133811 w 4133811"/>
              <a:gd name="connsiteY2" fmla="*/ 2251835 h 4476687"/>
              <a:gd name="connsiteX3" fmla="*/ 3611398 w 4133811"/>
              <a:gd name="connsiteY3" fmla="*/ 4476687 h 4476687"/>
              <a:gd name="connsiteX4" fmla="*/ 6336 w 4133811"/>
              <a:gd name="connsiteY4" fmla="*/ 4476687 h 4476687"/>
              <a:gd name="connsiteX5" fmla="*/ 528749 w 4133811"/>
              <a:gd name="connsiteY5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3811" h="4476687">
                <a:moveTo>
                  <a:pt x="0" y="0"/>
                </a:moveTo>
                <a:lnTo>
                  <a:pt x="3605062" y="0"/>
                </a:lnTo>
                <a:lnTo>
                  <a:pt x="4133811" y="2251835"/>
                </a:lnTo>
                <a:lnTo>
                  <a:pt x="3611398" y="4476687"/>
                </a:lnTo>
                <a:lnTo>
                  <a:pt x="6336" y="4476687"/>
                </a:lnTo>
                <a:lnTo>
                  <a:pt x="528749" y="2251835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D8BD77BF-EE76-4C86-8C42-AAED35B3ECE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985664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1CADDF18-E1F3-4688-B673-DA01A82C35D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911955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06" name="Tijdelijke aanduiding voor verticale tekst 2">
            <a:extLst>
              <a:ext uri="{FF2B5EF4-FFF2-40B4-BE49-F238E27FC236}">
                <a16:creationId xmlns:a16="http://schemas.microsoft.com/office/drawing/2014/main" id="{52D8BE35-EE34-483E-9F61-B3B506AB2D2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853377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07" name="Tijdelijke aanduiding voor verticale tekst 2">
            <a:extLst>
              <a:ext uri="{FF2B5EF4-FFF2-40B4-BE49-F238E27FC236}">
                <a16:creationId xmlns:a16="http://schemas.microsoft.com/office/drawing/2014/main" id="{5E7A15D2-B2DE-4272-B195-FEACB5039ADA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712249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838BD367-3AB3-4103-B0B3-41A6FB16CA0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42017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hier om een icoon in te voegen</a:t>
            </a:r>
          </a:p>
        </p:txBody>
      </p:sp>
      <p:sp>
        <p:nvSpPr>
          <p:cNvPr id="210" name="Tijdelijke aanduiding voor afbeelding 8">
            <a:extLst>
              <a:ext uri="{FF2B5EF4-FFF2-40B4-BE49-F238E27FC236}">
                <a16:creationId xmlns:a16="http://schemas.microsoft.com/office/drawing/2014/main" id="{9D885620-24E7-4EED-92BA-D84C42CA9F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68308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hier om een icoon in te voegen</a:t>
            </a:r>
          </a:p>
        </p:txBody>
      </p:sp>
      <p:sp>
        <p:nvSpPr>
          <p:cNvPr id="211" name="Tijdelijke aanduiding voor afbeelding 8">
            <a:extLst>
              <a:ext uri="{FF2B5EF4-FFF2-40B4-BE49-F238E27FC236}">
                <a16:creationId xmlns:a16="http://schemas.microsoft.com/office/drawing/2014/main" id="{FF8C5A71-C2E3-4782-84CC-3FFEAB0CE7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9730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hier om een icoon in te voegen</a:t>
            </a:r>
          </a:p>
        </p:txBody>
      </p:sp>
      <p:sp>
        <p:nvSpPr>
          <p:cNvPr id="212" name="Tijdelijke aanduiding voor afbeelding 8">
            <a:extLst>
              <a:ext uri="{FF2B5EF4-FFF2-40B4-BE49-F238E27FC236}">
                <a16:creationId xmlns:a16="http://schemas.microsoft.com/office/drawing/2014/main" id="{C5FF5094-5908-416A-AD8F-E96EC6C96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8602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hier om een icoon in te voegen</a:t>
            </a:r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DE4556A3-849B-4A2C-8A2B-B908E27280C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7508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 hoofdstuk,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273" name="Tijdelijke aanduiding voor verticale tekst 2">
            <a:extLst>
              <a:ext uri="{FF2B5EF4-FFF2-40B4-BE49-F238E27FC236}">
                <a16:creationId xmlns:a16="http://schemas.microsoft.com/office/drawing/2014/main" id="{93978440-5C6F-4E40-B7A0-064D56F28AF1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3527073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 hoofdstuk,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84A8634B-D8A6-4674-AAB3-24ED46A52627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6468495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 hoofdstuk,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74919392-F96F-4465-8B04-8F0F0CC042D1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9356129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 hoofdstuk,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EFCCF823-7238-4294-BB30-94DBE70D6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165338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20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9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72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3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4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5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LING EIGEN VRIJHE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FO">
            <a:extLst>
              <a:ext uri="{FF2B5EF4-FFF2-40B4-BE49-F238E27FC236}">
                <a16:creationId xmlns:a16="http://schemas.microsoft.com/office/drawing/2014/main" id="{AA692845-3CAE-4344-A741-2AFCF32F8547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INDELING EIGEN VRIJHEID</a:t>
            </a:r>
          </a:p>
        </p:txBody>
      </p:sp>
      <p:grpSp>
        <p:nvGrpSpPr>
          <p:cNvPr id="12" name="INSTRUCTIE">
            <a:extLst>
              <a:ext uri="{FF2B5EF4-FFF2-40B4-BE49-F238E27FC236}">
                <a16:creationId xmlns:a16="http://schemas.microsoft.com/office/drawing/2014/main" id="{FEB9B0AA-6148-410C-AF87-18A9DA5ABDF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3064DDA-9E7C-4D64-877E-438E5A86454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FEEADA-F3B1-4194-B3C2-3AB383D81CE2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17C4DC3-7DD1-4A49-BBED-E5123493621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C19556F-A98F-481C-BE88-B2875F93C819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76F6A69-EC3C-458B-9E41-5849D8E21462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4FD63DB-A015-4BE4-B0FA-9ED007C7ADC7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CA388668-84BD-44B1-8428-5FA224685D3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2" name="Rechthoek met één afgeknipte en afgeronde hoek 47">
                  <a:extLst>
                    <a:ext uri="{FF2B5EF4-FFF2-40B4-BE49-F238E27FC236}">
                      <a16:creationId xmlns:a16="http://schemas.microsoft.com/office/drawing/2014/main" id="{B5C6091A-6D77-4FC7-A1DB-EC8171E76E0A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" name="Rechthoekige driehoek 22">
                  <a:extLst>
                    <a:ext uri="{FF2B5EF4-FFF2-40B4-BE49-F238E27FC236}">
                      <a16:creationId xmlns:a16="http://schemas.microsoft.com/office/drawing/2014/main" id="{EE991183-66F9-4645-AD61-3622EDCFAD7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65E8A76E-4A77-4623-B40B-75D7E057D80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FEF9CFBA-D1F7-4F79-B148-0E0F3C629F6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F60697FE-CDBE-4D32-A06D-5B4834E3B9C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3" name="HAAK LIJN">
            <a:extLst>
              <a:ext uri="{FF2B5EF4-FFF2-40B4-BE49-F238E27FC236}">
                <a16:creationId xmlns:a16="http://schemas.microsoft.com/office/drawing/2014/main" id="{564B28AA-22FD-4205-AD55-2DFC9E2B2D2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4" name="LIJN">
              <a:extLst>
                <a:ext uri="{FF2B5EF4-FFF2-40B4-BE49-F238E27FC236}">
                  <a16:creationId xmlns:a16="http://schemas.microsoft.com/office/drawing/2014/main" id="{E6680D57-B7D1-411B-A044-EDBFAEDE98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D7A126-756C-493A-B41E-249955179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" name="LIJN">
              <a:extLst>
                <a:ext uri="{FF2B5EF4-FFF2-40B4-BE49-F238E27FC236}">
                  <a16:creationId xmlns:a16="http://schemas.microsoft.com/office/drawing/2014/main" id="{424F8F4F-D3B4-44C3-B739-879122A534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ogo">
            <a:extLst>
              <a:ext uri="{FF2B5EF4-FFF2-40B4-BE49-F238E27FC236}">
                <a16:creationId xmlns:a16="http://schemas.microsoft.com/office/drawing/2014/main" id="{9C6D722F-8680-4071-9123-21F371291D9E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4" name="Dianummer">
            <a:extLst>
              <a:ext uri="{FF2B5EF4-FFF2-40B4-BE49-F238E27FC236}">
                <a16:creationId xmlns:a16="http://schemas.microsoft.com/office/drawing/2014/main" id="{2BEB1C6B-58D2-436E-8830-CF31BEE1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33" name="Voettekst">
            <a:extLst>
              <a:ext uri="{FF2B5EF4-FFF2-40B4-BE49-F238E27FC236}">
                <a16:creationId xmlns:a16="http://schemas.microsoft.com/office/drawing/2014/main" id="{5A73AC90-7B0E-4421-91F5-76C415F2E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D33624B2-EE21-4FD3-9444-4542956651A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10835542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31" name="Titel">
            <a:extLst>
              <a:ext uri="{FF2B5EF4-FFF2-40B4-BE49-F238E27FC236}">
                <a16:creationId xmlns:a16="http://schemas.microsoft.com/office/drawing/2014/main" id="{4FD1D93D-B6C4-4842-923B-938AE292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55526-A1DF-4100-B716-8B665E32725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163927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INSTRUCTIE">
            <a:extLst>
              <a:ext uri="{FF2B5EF4-FFF2-40B4-BE49-F238E27FC236}">
                <a16:creationId xmlns:a16="http://schemas.microsoft.com/office/drawing/2014/main" id="{2259C3AB-6188-48C8-88BC-B8200BC2AD23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8CA6551-31CA-40C5-836E-4953A94B7A1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B546B99A-1D27-43C1-9315-C89C4DC9D1A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B0FF89BA-5FBA-4CAA-8A14-6D6AE434AC3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C5D32105-1B15-44C8-B47C-37FBAA13744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1E6BE5E5-CF33-4BFF-A2BB-9DABAEF5DB9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3148F805-2DAC-4272-B89A-B9BFA76970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60BE7184-E15F-42AB-9132-8EC1F3BC93A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9357018-E1AD-495F-8E82-B4A2F4FE6CA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5CE7C35D-3F32-483F-B0D4-8AA1ADCC52D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F80D9116-53E3-4018-B5F3-51E559E978D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0279F4FD-D79B-4EC1-B5FD-F798009C348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D3533CF8-FD33-4C69-BB71-BD37BA470605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DE56F4EA-9E58-4040-A773-567F2BACB43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56D29DA7-8A6A-45DD-A160-AC65E5845A3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5C81428-8576-48D3-8419-B3BFAFAA074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83059E1-D0DD-4D8B-BB68-558CD05C32D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2559BDD2-8BB2-476B-B5DD-58ACD73DFC1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6BF4EED5-E42E-4927-B1BC-1687393D0C94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1EF9D53-8B73-4109-AB18-0D0E49E9269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61368B1-E4A3-4ABE-A108-5CECB5AD67F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5AA2F1C2-98B9-4FBE-AC87-43DCA64BF58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51" name="ICOON_info">
              <a:extLst>
                <a:ext uri="{FF2B5EF4-FFF2-40B4-BE49-F238E27FC236}">
                  <a16:creationId xmlns:a16="http://schemas.microsoft.com/office/drawing/2014/main" id="{CF92F036-7396-4E06-B508-672811E34E1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93" name="Ovaal 92">
                <a:extLst>
                  <a:ext uri="{FF2B5EF4-FFF2-40B4-BE49-F238E27FC236}">
                    <a16:creationId xmlns:a16="http://schemas.microsoft.com/office/drawing/2014/main" id="{E5FC72EA-D90E-4559-B238-4131D4BC8E3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Graphic 163" descr="Informatie">
                <a:extLst>
                  <a:ext uri="{FF2B5EF4-FFF2-40B4-BE49-F238E27FC236}">
                    <a16:creationId xmlns:a16="http://schemas.microsoft.com/office/drawing/2014/main" id="{4A9F1E2D-8483-40CF-B68A-0F8BDA53E5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2" name="VOORBEELD">
              <a:extLst>
                <a:ext uri="{FF2B5EF4-FFF2-40B4-BE49-F238E27FC236}">
                  <a16:creationId xmlns:a16="http://schemas.microsoft.com/office/drawing/2014/main" id="{1C57C9ED-D2D7-46B7-9A07-E27A9D11CEC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EC2DEEEE-34ED-41EF-ACCC-35C0524E169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38B4A342-995C-4505-B1A1-A151D5ECE4B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7701E09D-B752-4863-992D-0668CA0122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C5BED81F-1B57-4C59-AF91-B0824D70357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88" name="Rechte verbindingslijn 87">
                    <a:extLst>
                      <a:ext uri="{FF2B5EF4-FFF2-40B4-BE49-F238E27FC236}">
                        <a16:creationId xmlns:a16="http://schemas.microsoft.com/office/drawing/2014/main" id="{4DD790A7-A860-47D7-8802-541E528D58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9" name="Rechte verbindingslijn 88">
                    <a:extLst>
                      <a:ext uri="{FF2B5EF4-FFF2-40B4-BE49-F238E27FC236}">
                        <a16:creationId xmlns:a16="http://schemas.microsoft.com/office/drawing/2014/main" id="{FF2F0BC6-6687-45BF-A209-73FD34211E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0" name="Rechte verbindingslijn 89">
                    <a:extLst>
                      <a:ext uri="{FF2B5EF4-FFF2-40B4-BE49-F238E27FC236}">
                        <a16:creationId xmlns:a16="http://schemas.microsoft.com/office/drawing/2014/main" id="{52E66392-2DD1-463C-95F2-19F6DFE799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1" name="Rechte verbindingslijn 90">
                    <a:extLst>
                      <a:ext uri="{FF2B5EF4-FFF2-40B4-BE49-F238E27FC236}">
                        <a16:creationId xmlns:a16="http://schemas.microsoft.com/office/drawing/2014/main" id="{F8FBED65-9344-4820-987D-76CC4FD7F3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2" name="Rechte verbindingslijn 91">
                    <a:extLst>
                      <a:ext uri="{FF2B5EF4-FFF2-40B4-BE49-F238E27FC236}">
                        <a16:creationId xmlns:a16="http://schemas.microsoft.com/office/drawing/2014/main" id="{AE5758A1-6EC9-4F28-B558-2D2A396388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7" name="Pijl: rechts 86">
                  <a:extLst>
                    <a:ext uri="{FF2B5EF4-FFF2-40B4-BE49-F238E27FC236}">
                      <a16:creationId xmlns:a16="http://schemas.microsoft.com/office/drawing/2014/main" id="{FC66AB48-E543-49D4-AE51-7CB4A9D1126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6" name="Groep 55">
                <a:extLst>
                  <a:ext uri="{FF2B5EF4-FFF2-40B4-BE49-F238E27FC236}">
                    <a16:creationId xmlns:a16="http://schemas.microsoft.com/office/drawing/2014/main" id="{7B125CE4-5EAA-487B-98C9-60FC4AD27D2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CE63D0B9-3A1F-4FCE-8921-DC86243076D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81" name="Rechte verbindingslijn 80">
                    <a:extLst>
                      <a:ext uri="{FF2B5EF4-FFF2-40B4-BE49-F238E27FC236}">
                        <a16:creationId xmlns:a16="http://schemas.microsoft.com/office/drawing/2014/main" id="{A7621846-70D2-4FAF-8ADA-A24ABFBF2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81">
                    <a:extLst>
                      <a:ext uri="{FF2B5EF4-FFF2-40B4-BE49-F238E27FC236}">
                        <a16:creationId xmlns:a16="http://schemas.microsoft.com/office/drawing/2014/main" id="{49CEE87F-C970-45BF-8011-E98832A20C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AAB21D47-BEE1-480A-AAE3-A6DB1E632B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DDF98484-842B-4C4B-94E0-515CCE4F46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C9D02BEF-17F2-4A45-97EF-BE00BB38B5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0" name="Pijl: rechts 79">
                  <a:extLst>
                    <a:ext uri="{FF2B5EF4-FFF2-40B4-BE49-F238E27FC236}">
                      <a16:creationId xmlns:a16="http://schemas.microsoft.com/office/drawing/2014/main" id="{7375F10A-C3E4-42B2-8F24-8BDCACCE769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7" name="Rechte verbindingslijn 56">
                <a:extLst>
                  <a:ext uri="{FF2B5EF4-FFF2-40B4-BE49-F238E27FC236}">
                    <a16:creationId xmlns:a16="http://schemas.microsoft.com/office/drawing/2014/main" id="{6ED9B8A5-40B9-4B1E-9684-DC1FFE9DB4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8" name="Rechte verbindingslijn 57">
                <a:extLst>
                  <a:ext uri="{FF2B5EF4-FFF2-40B4-BE49-F238E27FC236}">
                    <a16:creationId xmlns:a16="http://schemas.microsoft.com/office/drawing/2014/main" id="{DB7AA4C8-150A-4DD4-8C00-993396740A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0CFFF9C3-DC13-4494-A62D-B36E00A85D3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017F32AB-16D3-48B0-A8C3-D5BD78DEE24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50F43191-E5D8-4562-B549-3DC12D71BB6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71" name="Rechthoek 70">
                  <a:extLst>
                    <a:ext uri="{FF2B5EF4-FFF2-40B4-BE49-F238E27FC236}">
                      <a16:creationId xmlns:a16="http://schemas.microsoft.com/office/drawing/2014/main" id="{19E8C1B4-EE70-46BC-A79D-04D1117BDB0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63977F4-2A7F-4879-A53D-8022F184A94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D7D782CD-52AD-4172-AA7F-A335CCD248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15F06FE3-AA5F-41E3-A956-699E33886B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61C80D73-1BAC-400C-9EE0-B206633B06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A295FB84-33A3-46D6-B1EF-AACFC526BF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B141962C-9AAF-4663-9B19-034A4FFED1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13B64FC-183C-41E7-86C7-D394F374D5A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2" name="Groep 61">
                <a:extLst>
                  <a:ext uri="{FF2B5EF4-FFF2-40B4-BE49-F238E27FC236}">
                    <a16:creationId xmlns:a16="http://schemas.microsoft.com/office/drawing/2014/main" id="{7AB8867A-65E6-46CC-B5C7-C0A38926BD6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63" name="Rechthoek 62">
                  <a:extLst>
                    <a:ext uri="{FF2B5EF4-FFF2-40B4-BE49-F238E27FC236}">
                      <a16:creationId xmlns:a16="http://schemas.microsoft.com/office/drawing/2014/main" id="{C93F9144-DC78-4FFD-BB7A-B3E9013E4C8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4" name="Groep 63">
                  <a:extLst>
                    <a:ext uri="{FF2B5EF4-FFF2-40B4-BE49-F238E27FC236}">
                      <a16:creationId xmlns:a16="http://schemas.microsoft.com/office/drawing/2014/main" id="{BF9A1E80-5A6D-45D4-9BB7-EDF1DB244FD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691982DE-F34E-4AE8-B66C-0311A34081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57029BDB-8DAD-4A28-8DA8-399BFF346A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6695FC3D-EF06-4A53-9A0C-D2EB791A3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AF047E0B-7CD3-487E-A04C-E061E3831A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B77B3B59-6D56-4336-B429-7C0680329C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5" name="Pijl: rechts 64">
                  <a:extLst>
                    <a:ext uri="{FF2B5EF4-FFF2-40B4-BE49-F238E27FC236}">
                      <a16:creationId xmlns:a16="http://schemas.microsoft.com/office/drawing/2014/main" id="{0E1A9EDF-3A8D-4889-A0F7-C698374E3D7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95" name="INSTRUCTIE">
            <a:extLst>
              <a:ext uri="{FF2B5EF4-FFF2-40B4-BE49-F238E27FC236}">
                <a16:creationId xmlns:a16="http://schemas.microsoft.com/office/drawing/2014/main" id="{7C7E8D04-13B4-4B71-B89B-479BC4DF4698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E633CA95-6B84-4AED-A672-E4BDF50C07A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B22A45A-EBF7-4C30-B067-12D2B9A0BB6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B6381F98-6534-4359-8E37-A870C5C3C38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4DFEF9BD-74CD-4E3C-9427-ACC8C8EF0AA8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6228CDF5-9D83-49A9-A45C-6E740AB6358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5AD730ED-1BD7-4DFB-8E41-B8A33A82331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7D9EA432-58AD-4036-A148-2B2F2E85EAA9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05" name="Rechthoek met één afgeknipte en afgeronde hoek 47">
                  <a:extLst>
                    <a:ext uri="{FF2B5EF4-FFF2-40B4-BE49-F238E27FC236}">
                      <a16:creationId xmlns:a16="http://schemas.microsoft.com/office/drawing/2014/main" id="{BA9BE353-1FC8-4FE9-9261-B10F825029B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ige driehoek 105">
                  <a:extLst>
                    <a:ext uri="{FF2B5EF4-FFF2-40B4-BE49-F238E27FC236}">
                      <a16:creationId xmlns:a16="http://schemas.microsoft.com/office/drawing/2014/main" id="{8600A595-89AC-4ED8-A672-1FD84632C02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70B64506-CCA6-45D9-8248-731B55331DC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92CA0564-3557-4523-9E06-2F0C6DD66CA9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0AC4DB14-C50E-4F43-AD0A-53097035D8C0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856128"/>
            <a:ext cx="10827107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44ECB-66F5-4677-81F2-972B9FCA0F8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924973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INSTRUCTIE">
            <a:extLst>
              <a:ext uri="{FF2B5EF4-FFF2-40B4-BE49-F238E27FC236}">
                <a16:creationId xmlns:a16="http://schemas.microsoft.com/office/drawing/2014/main" id="{A675217A-1FB8-440B-8F84-7A0CE3095CF1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B1E4CDF9-9886-4A92-B75C-847585888C9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76" name="Ovaal 275">
              <a:extLst>
                <a:ext uri="{FF2B5EF4-FFF2-40B4-BE49-F238E27FC236}">
                  <a16:creationId xmlns:a16="http://schemas.microsoft.com/office/drawing/2014/main" id="{DE4B02FB-2148-41FF-BD93-DABDD75E14D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1BD378C8-AD07-41D1-BEB8-EBA2D9D2BCD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178265A4-589A-4F4A-A48E-0787ED17D08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463CD142-BCE5-4EAA-AA1E-AED6BCFDE19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80" name="Rechthoek 279">
              <a:extLst>
                <a:ext uri="{FF2B5EF4-FFF2-40B4-BE49-F238E27FC236}">
                  <a16:creationId xmlns:a16="http://schemas.microsoft.com/office/drawing/2014/main" id="{17B4369A-E4EE-4882-8E7D-7E7E1E043A6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Ovaal 280">
              <a:extLst>
                <a:ext uri="{FF2B5EF4-FFF2-40B4-BE49-F238E27FC236}">
                  <a16:creationId xmlns:a16="http://schemas.microsoft.com/office/drawing/2014/main" id="{5D6B875D-755A-4FF4-B901-05F2A3565DB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2" name="Rechthoek 281">
              <a:extLst>
                <a:ext uri="{FF2B5EF4-FFF2-40B4-BE49-F238E27FC236}">
                  <a16:creationId xmlns:a16="http://schemas.microsoft.com/office/drawing/2014/main" id="{66444540-9054-4B9B-B628-F1B81DAF159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83" name="Ovaal 282">
              <a:extLst>
                <a:ext uri="{FF2B5EF4-FFF2-40B4-BE49-F238E27FC236}">
                  <a16:creationId xmlns:a16="http://schemas.microsoft.com/office/drawing/2014/main" id="{8483F1BA-5EE2-4805-A161-284B8877630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84" name="Rechthoek 283">
              <a:extLst>
                <a:ext uri="{FF2B5EF4-FFF2-40B4-BE49-F238E27FC236}">
                  <a16:creationId xmlns:a16="http://schemas.microsoft.com/office/drawing/2014/main" id="{FD3D4690-D962-40AA-A993-1CBF4E72C24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85" name="Ovaal 284">
              <a:extLst>
                <a:ext uri="{FF2B5EF4-FFF2-40B4-BE49-F238E27FC236}">
                  <a16:creationId xmlns:a16="http://schemas.microsoft.com/office/drawing/2014/main" id="{7A061426-A926-4EAF-8744-D8AA3B1F2B4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6" name="Rechthoek 285">
              <a:extLst>
                <a:ext uri="{FF2B5EF4-FFF2-40B4-BE49-F238E27FC236}">
                  <a16:creationId xmlns:a16="http://schemas.microsoft.com/office/drawing/2014/main" id="{A2D4B865-E943-4283-8A09-36068182D5F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287" name="Ovaal 286">
              <a:extLst>
                <a:ext uri="{FF2B5EF4-FFF2-40B4-BE49-F238E27FC236}">
                  <a16:creationId xmlns:a16="http://schemas.microsoft.com/office/drawing/2014/main" id="{FE43662A-11E3-4951-B6EE-5F6E949F4EE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564D911F-60A1-494D-9E06-776723E5D78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9" name="Ovaal 288">
              <a:extLst>
                <a:ext uri="{FF2B5EF4-FFF2-40B4-BE49-F238E27FC236}">
                  <a16:creationId xmlns:a16="http://schemas.microsoft.com/office/drawing/2014/main" id="{BF2A917F-78E0-4147-B13B-0CD2AB92C16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90" name="Rechthoek 289">
              <a:extLst>
                <a:ext uri="{FF2B5EF4-FFF2-40B4-BE49-F238E27FC236}">
                  <a16:creationId xmlns:a16="http://schemas.microsoft.com/office/drawing/2014/main" id="{9CE5A5BD-60E9-4B80-9C9F-4E63F986F04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91" name="Ovaal 290">
              <a:extLst>
                <a:ext uri="{FF2B5EF4-FFF2-40B4-BE49-F238E27FC236}">
                  <a16:creationId xmlns:a16="http://schemas.microsoft.com/office/drawing/2014/main" id="{D7923D5C-7E1F-41D9-844B-ED4542BA282D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612CC5FA-1EF1-4F63-9087-13FA8F4067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7CC3F771-5397-4EB7-9DDE-C37EDD79BD92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12B5E8DE-BF1A-45F6-B376-D0BD40FA065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B0799A9F-6695-4C02-9EAA-5AE4F44B183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96" name="ICOON_info">
              <a:extLst>
                <a:ext uri="{FF2B5EF4-FFF2-40B4-BE49-F238E27FC236}">
                  <a16:creationId xmlns:a16="http://schemas.microsoft.com/office/drawing/2014/main" id="{31A52092-2CBF-4A92-BE54-1B9BF92F006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38" name="Ovaal 337">
                <a:extLst>
                  <a:ext uri="{FF2B5EF4-FFF2-40B4-BE49-F238E27FC236}">
                    <a16:creationId xmlns:a16="http://schemas.microsoft.com/office/drawing/2014/main" id="{FCD4575B-BF4B-450C-8E18-51317BC917B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Graphic 163" descr="Informatie">
                <a:extLst>
                  <a:ext uri="{FF2B5EF4-FFF2-40B4-BE49-F238E27FC236}">
                    <a16:creationId xmlns:a16="http://schemas.microsoft.com/office/drawing/2014/main" id="{53D6B75C-B47D-4BD3-B5E8-BCB63948002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7" name="VOORBEELD">
              <a:extLst>
                <a:ext uri="{FF2B5EF4-FFF2-40B4-BE49-F238E27FC236}">
                  <a16:creationId xmlns:a16="http://schemas.microsoft.com/office/drawing/2014/main" id="{A44FDD39-565B-430B-AA59-CBC92CD19D1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8" name="Rechthoek 297">
                <a:extLst>
                  <a:ext uri="{FF2B5EF4-FFF2-40B4-BE49-F238E27FC236}">
                    <a16:creationId xmlns:a16="http://schemas.microsoft.com/office/drawing/2014/main" id="{D7961D33-6F73-4C67-87DB-E4442BF97FE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99" name="Rechthoek 298">
                <a:extLst>
                  <a:ext uri="{FF2B5EF4-FFF2-40B4-BE49-F238E27FC236}">
                    <a16:creationId xmlns:a16="http://schemas.microsoft.com/office/drawing/2014/main" id="{DE69FB32-93F7-4DB9-89C1-1055728E37C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0" name="Groep 299">
                <a:extLst>
                  <a:ext uri="{FF2B5EF4-FFF2-40B4-BE49-F238E27FC236}">
                    <a16:creationId xmlns:a16="http://schemas.microsoft.com/office/drawing/2014/main" id="{E1C87A68-039E-4082-BB28-68615BB2759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A4EC707E-DABA-4423-A922-21F0040022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3" name="Rechte verbindingslijn 332">
                    <a:extLst>
                      <a:ext uri="{FF2B5EF4-FFF2-40B4-BE49-F238E27FC236}">
                        <a16:creationId xmlns:a16="http://schemas.microsoft.com/office/drawing/2014/main" id="{9C1A661C-8096-40A1-A1B6-E7D801C717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33">
                    <a:extLst>
                      <a:ext uri="{FF2B5EF4-FFF2-40B4-BE49-F238E27FC236}">
                        <a16:creationId xmlns:a16="http://schemas.microsoft.com/office/drawing/2014/main" id="{45B2F177-A774-4FB2-BAAD-9ED4C4E584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40F03183-E186-4625-9F88-DE05936FF5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E901B380-0807-4E19-BE6A-EBFD6F26ED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2019293A-4134-40CA-86D4-40ABA692FF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Pijl: rechts 331">
                  <a:extLst>
                    <a:ext uri="{FF2B5EF4-FFF2-40B4-BE49-F238E27FC236}">
                      <a16:creationId xmlns:a16="http://schemas.microsoft.com/office/drawing/2014/main" id="{689F34F6-9D33-4880-9954-A9E15F900BB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1" name="Groep 300">
                <a:extLst>
                  <a:ext uri="{FF2B5EF4-FFF2-40B4-BE49-F238E27FC236}">
                    <a16:creationId xmlns:a16="http://schemas.microsoft.com/office/drawing/2014/main" id="{DAFA430B-BB08-497D-8653-9A5942F5E79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D227F629-62B0-4D79-AFBA-2D10BB52D59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826295F5-D134-44BC-B28D-E4BA59C022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6254E8E5-5C21-4A3A-8675-6EBF89E4CF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A75F3408-86B5-49CD-9927-AEA552FC20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42CA2DA6-48F2-431C-8A70-67B3E38741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0" name="Rechte verbindingslijn 329">
                    <a:extLst>
                      <a:ext uri="{FF2B5EF4-FFF2-40B4-BE49-F238E27FC236}">
                        <a16:creationId xmlns:a16="http://schemas.microsoft.com/office/drawing/2014/main" id="{EC303E5E-11CA-491C-B1E8-E4AA0FE15B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5" name="Pijl: rechts 324">
                  <a:extLst>
                    <a:ext uri="{FF2B5EF4-FFF2-40B4-BE49-F238E27FC236}">
                      <a16:creationId xmlns:a16="http://schemas.microsoft.com/office/drawing/2014/main" id="{5E77E722-B54B-447C-9138-6040BFB519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02" name="Rechte verbindingslijn 301">
                <a:extLst>
                  <a:ext uri="{FF2B5EF4-FFF2-40B4-BE49-F238E27FC236}">
                    <a16:creationId xmlns:a16="http://schemas.microsoft.com/office/drawing/2014/main" id="{3781E879-07DD-4FB3-BF11-0E77D60476D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03" name="Rechte verbindingslijn 302">
                <a:extLst>
                  <a:ext uri="{FF2B5EF4-FFF2-40B4-BE49-F238E27FC236}">
                    <a16:creationId xmlns:a16="http://schemas.microsoft.com/office/drawing/2014/main" id="{5827914B-39F3-4F92-A56C-6E208492ED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04" name="Rechthoek 303">
                <a:extLst>
                  <a:ext uri="{FF2B5EF4-FFF2-40B4-BE49-F238E27FC236}">
                    <a16:creationId xmlns:a16="http://schemas.microsoft.com/office/drawing/2014/main" id="{7B2A5CA9-D68F-476E-8134-918C8771143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B81DBC5D-68D8-4BB8-AC5E-F6C835C3EB7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A7D0BEDA-687E-4B00-8AB0-2A264C5454C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77AA97A4-0B52-4034-920A-3F6A8CDE614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7278A040-880B-4690-A5D6-7FBA1AF681C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19" name="Rechte verbindingslijn 318">
                    <a:extLst>
                      <a:ext uri="{FF2B5EF4-FFF2-40B4-BE49-F238E27FC236}">
                        <a16:creationId xmlns:a16="http://schemas.microsoft.com/office/drawing/2014/main" id="{7E1C6C19-14AB-4D6D-AC70-B8CD174009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0" name="Rechte verbindingslijn 319">
                    <a:extLst>
                      <a:ext uri="{FF2B5EF4-FFF2-40B4-BE49-F238E27FC236}">
                        <a16:creationId xmlns:a16="http://schemas.microsoft.com/office/drawing/2014/main" id="{3A45ECE7-7221-4698-9911-AFBA70B462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1" name="Rechte verbindingslijn 320">
                    <a:extLst>
                      <a:ext uri="{FF2B5EF4-FFF2-40B4-BE49-F238E27FC236}">
                        <a16:creationId xmlns:a16="http://schemas.microsoft.com/office/drawing/2014/main" id="{9BA28152-D286-4D5A-8DE6-C41724B860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2" name="Rechte verbindingslijn 321">
                    <a:extLst>
                      <a:ext uri="{FF2B5EF4-FFF2-40B4-BE49-F238E27FC236}">
                        <a16:creationId xmlns:a16="http://schemas.microsoft.com/office/drawing/2014/main" id="{ADD293D3-8B54-4DC3-BAD0-0DCDE4B743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3" name="Rechte verbindingslijn 322">
                    <a:extLst>
                      <a:ext uri="{FF2B5EF4-FFF2-40B4-BE49-F238E27FC236}">
                        <a16:creationId xmlns:a16="http://schemas.microsoft.com/office/drawing/2014/main" id="{A9CE138B-FFDE-47B2-B809-2B9952301B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8" name="Pijl: rechts 317">
                  <a:extLst>
                    <a:ext uri="{FF2B5EF4-FFF2-40B4-BE49-F238E27FC236}">
                      <a16:creationId xmlns:a16="http://schemas.microsoft.com/office/drawing/2014/main" id="{E8D92855-ADEA-498D-978B-1B7B23DDCF3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32345900-FB9B-424A-8E18-086F31BEC0B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08" name="Rechthoek 307">
                  <a:extLst>
                    <a:ext uri="{FF2B5EF4-FFF2-40B4-BE49-F238E27FC236}">
                      <a16:creationId xmlns:a16="http://schemas.microsoft.com/office/drawing/2014/main" id="{C18B079E-3F53-42D4-BB4C-ADD24130D54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09" name="Groep 308">
                  <a:extLst>
                    <a:ext uri="{FF2B5EF4-FFF2-40B4-BE49-F238E27FC236}">
                      <a16:creationId xmlns:a16="http://schemas.microsoft.com/office/drawing/2014/main" id="{5EBCFC17-7D24-4157-9071-B649FF2FB8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11" name="Rechte verbindingslijn 310">
                    <a:extLst>
                      <a:ext uri="{FF2B5EF4-FFF2-40B4-BE49-F238E27FC236}">
                        <a16:creationId xmlns:a16="http://schemas.microsoft.com/office/drawing/2014/main" id="{488BB18C-890B-42C9-ADB2-8E0656E266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2" name="Rechte verbindingslijn 311">
                    <a:extLst>
                      <a:ext uri="{FF2B5EF4-FFF2-40B4-BE49-F238E27FC236}">
                        <a16:creationId xmlns:a16="http://schemas.microsoft.com/office/drawing/2014/main" id="{1176E0F3-B7E7-478D-8B27-6A7BBEC7CB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3" name="Rechte verbindingslijn 312">
                    <a:extLst>
                      <a:ext uri="{FF2B5EF4-FFF2-40B4-BE49-F238E27FC236}">
                        <a16:creationId xmlns:a16="http://schemas.microsoft.com/office/drawing/2014/main" id="{1D291230-5E0D-42C1-A2D2-90424371B4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B15BE96A-1420-45BE-AB91-7A710FFB99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25DF839A-AC6E-425E-BB63-0809FA33AA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0" name="Pijl: rechts 309">
                  <a:extLst>
                    <a:ext uri="{FF2B5EF4-FFF2-40B4-BE49-F238E27FC236}">
                      <a16:creationId xmlns:a16="http://schemas.microsoft.com/office/drawing/2014/main" id="{4DB3F2CF-230F-4E89-86FC-F296CF48F3E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88" name="INFO">
            <a:extLst>
              <a:ext uri="{FF2B5EF4-FFF2-40B4-BE49-F238E27FC236}">
                <a16:creationId xmlns:a16="http://schemas.microsoft.com/office/drawing/2014/main" id="{8D3ABCD5-39BE-458B-B7CF-6498BB983A72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(S)</a:t>
            </a:r>
          </a:p>
        </p:txBody>
      </p: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949E975B-9E70-4A34-A6AE-E82C57D3A6C3}"/>
              </a:ext>
            </a:extLst>
          </p:cNvPr>
          <p:cNvGrpSpPr/>
          <p:nvPr userDrawn="1"/>
        </p:nvGrpSpPr>
        <p:grpSpPr>
          <a:xfrm>
            <a:off x="12377595" y="0"/>
            <a:ext cx="3693386" cy="6452863"/>
            <a:chOff x="-3786437" y="0"/>
            <a:chExt cx="3693386" cy="6452863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B01AF340-6969-48F5-A326-72F8B01A8FE0}"/>
                </a:ext>
              </a:extLst>
            </p:cNvPr>
            <p:cNvSpPr/>
            <p:nvPr userDrawn="1"/>
          </p:nvSpPr>
          <p:spPr>
            <a:xfrm>
              <a:off x="-3786437" y="562486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37" name="INSTRUCTIE">
              <a:extLst>
                <a:ext uri="{FF2B5EF4-FFF2-40B4-BE49-F238E27FC236}">
                  <a16:creationId xmlns:a16="http://schemas.microsoft.com/office/drawing/2014/main" id="{30C6D248-1E14-411E-8488-897C043025EE}"/>
                </a:ext>
              </a:extLst>
            </p:cNvPr>
            <p:cNvGrpSpPr/>
            <p:nvPr userDrawn="1"/>
          </p:nvGrpSpPr>
          <p:grpSpPr>
            <a:xfrm>
              <a:off x="-3786165" y="0"/>
              <a:ext cx="3693114" cy="5782322"/>
              <a:chOff x="-3786165" y="0"/>
              <a:chExt cx="3693114" cy="5782322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6E255294-C018-4166-A3CC-4AEC3A21D775}"/>
                  </a:ext>
                </a:extLst>
              </p:cNvPr>
              <p:cNvSpPr/>
              <p:nvPr userDrawn="1"/>
            </p:nvSpPr>
            <p:spPr>
              <a:xfrm>
                <a:off x="-3786165" y="0"/>
                <a:ext cx="3593091" cy="562486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invoegen/opmaken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B6C9AF07-2998-4242-9E12-952E66E24226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22A76369-9313-4F78-A20B-E5916ADC5C2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 </a:t>
                </a: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E0E5ECB8-2307-463C-8B81-42F3FC6BADAF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4532BAE5-442D-43D5-808D-6B218C78C3B8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Ovaal 188">
                  <a:extLst>
                    <a:ext uri="{FF2B5EF4-FFF2-40B4-BE49-F238E27FC236}">
                      <a16:creationId xmlns:a16="http://schemas.microsoft.com/office/drawing/2014/main" id="{69CAA434-AB37-4C5A-9469-6CA12925C875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Vrije vorm: vorm 189">
                  <a:extLst>
                    <a:ext uri="{FF2B5EF4-FFF2-40B4-BE49-F238E27FC236}">
                      <a16:creationId xmlns:a16="http://schemas.microsoft.com/office/drawing/2014/main" id="{60D9EA1B-B600-437F-9786-91AC3A625CFB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: afgeronde hoeken 190">
                  <a:extLst>
                    <a:ext uri="{FF2B5EF4-FFF2-40B4-BE49-F238E27FC236}">
                      <a16:creationId xmlns:a16="http://schemas.microsoft.com/office/drawing/2014/main" id="{73E7E179-3673-48C1-9A2C-3D87E0920FD8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92" name="Rechte verbindingslijn 191">
                  <a:extLst>
                    <a:ext uri="{FF2B5EF4-FFF2-40B4-BE49-F238E27FC236}">
                      <a16:creationId xmlns:a16="http://schemas.microsoft.com/office/drawing/2014/main" id="{0A05D023-D7A4-42AF-9CD2-1A1DE76166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6CCDFA18-70D2-453B-A761-40B8E0DF8277}"/>
                    </a:ext>
                  </a:extLst>
                </p:cNvPr>
                <p:cNvCxnSpPr>
                  <a:cxnSpLocks/>
                  <a:stCxn id="191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42" name="Ovaal 141">
                <a:extLst>
                  <a:ext uri="{FF2B5EF4-FFF2-40B4-BE49-F238E27FC236}">
                    <a16:creationId xmlns:a16="http://schemas.microsoft.com/office/drawing/2014/main" id="{39F3BF83-283D-4F57-82DA-CD35F1C18BCB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3C6E97B0-3D6C-4473-B4D7-FA582EC2DF62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541E722B-C1CD-4102-B10F-F6DDC90CB244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010DEDE7-3F95-4443-AF5B-301D291CED1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86" name="Rechte verbindingslijn 185">
                  <a:extLst>
                    <a:ext uri="{FF2B5EF4-FFF2-40B4-BE49-F238E27FC236}">
                      <a16:creationId xmlns:a16="http://schemas.microsoft.com/office/drawing/2014/main" id="{98D9F068-FF4F-464B-9794-85C06F80296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87" name="Gelijkbenige driehoek 186">
                  <a:extLst>
                    <a:ext uri="{FF2B5EF4-FFF2-40B4-BE49-F238E27FC236}">
                      <a16:creationId xmlns:a16="http://schemas.microsoft.com/office/drawing/2014/main" id="{C38B3FE9-E998-4471-8FDB-5B2D045DDE63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6A9C6E1E-47F0-4467-874D-41D293C7FBDA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CD1C7D2B-8BDA-4D3B-AECD-1BD02F6F0AA5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Klik met de rechter muisknop op de afbeelding en kies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‘Naar achtergrond’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1825E527-9B09-49E5-9386-C897691083C0}"/>
                  </a:ext>
                </a:extLst>
              </p:cNvPr>
              <p:cNvSpPr/>
              <p:nvPr userDrawn="1"/>
            </p:nvSpPr>
            <p:spPr>
              <a:xfrm>
                <a:off x="-3603587" y="3744237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04DBE30E-2B61-47A2-9BEA-A80D07296A7E}"/>
                  </a:ext>
                </a:extLst>
              </p:cNvPr>
              <p:cNvSpPr/>
              <p:nvPr userDrawn="1"/>
            </p:nvSpPr>
            <p:spPr>
              <a:xfrm>
                <a:off x="-3319415" y="3744238"/>
                <a:ext cx="2944682" cy="97979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</a:p>
            </p:txBody>
          </p:sp>
          <p:grpSp>
            <p:nvGrpSpPr>
              <p:cNvPr id="149" name="Groep 148">
                <a:extLst>
                  <a:ext uri="{FF2B5EF4-FFF2-40B4-BE49-F238E27FC236}">
                    <a16:creationId xmlns:a16="http://schemas.microsoft.com/office/drawing/2014/main" id="{4C36DF11-394A-426E-B08F-0CF0CFC78DF7}"/>
                  </a:ext>
                </a:extLst>
              </p:cNvPr>
              <p:cNvGrpSpPr/>
              <p:nvPr userDrawn="1"/>
            </p:nvGrpSpPr>
            <p:grpSpPr>
              <a:xfrm>
                <a:off x="-3408294" y="4834615"/>
                <a:ext cx="622283" cy="612919"/>
                <a:chOff x="12617641" y="3403239"/>
                <a:chExt cx="752963" cy="741634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2F2A15E5-E4E5-4755-9372-85D5F36E6A1B}"/>
                    </a:ext>
                  </a:extLst>
                </p:cNvPr>
                <p:cNvGrpSpPr/>
                <p:nvPr userDrawn="1"/>
              </p:nvGrpSpPr>
              <p:grpSpPr>
                <a:xfrm>
                  <a:off x="12771550" y="3403239"/>
                  <a:ext cx="467156" cy="448491"/>
                  <a:chOff x="12782177" y="3403239"/>
                  <a:chExt cx="467156" cy="44849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2D2D89BE-95B9-40A7-92C9-D35F465C31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77" y="3403239"/>
                    <a:ext cx="412972" cy="396132"/>
                    <a:chOff x="13554906" y="3320109"/>
                    <a:chExt cx="443912" cy="425811"/>
                  </a:xfrm>
                </p:grpSpPr>
                <p:grpSp>
                  <p:nvGrpSpPr>
                    <p:cNvPr id="179" name="Groep 178">
                      <a:extLst>
                        <a:ext uri="{FF2B5EF4-FFF2-40B4-BE49-F238E27FC236}">
                          <a16:creationId xmlns:a16="http://schemas.microsoft.com/office/drawing/2014/main" id="{BEE26979-1A29-4BC8-81B2-3DDEFF410B6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2" cy="425811"/>
                      <a:chOff x="12909684" y="1276143"/>
                      <a:chExt cx="443912" cy="425811"/>
                    </a:xfrm>
                  </p:grpSpPr>
                  <p:sp>
                    <p:nvSpPr>
                      <p:cNvPr id="182" name="Rechthoek 181">
                        <a:extLst>
                          <a:ext uri="{FF2B5EF4-FFF2-40B4-BE49-F238E27FC236}">
                            <a16:creationId xmlns:a16="http://schemas.microsoft.com/office/drawing/2014/main" id="{E2E84883-6126-4017-966E-7B45DB40725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83" name="Rechthoek 182">
                        <a:extLst>
                          <a:ext uri="{FF2B5EF4-FFF2-40B4-BE49-F238E27FC236}">
                            <a16:creationId xmlns:a16="http://schemas.microsoft.com/office/drawing/2014/main" id="{F2094129-E8A4-4452-8DFC-20EDEAC13DF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84" name="Ovaal 183">
                        <a:extLst>
                          <a:ext uri="{FF2B5EF4-FFF2-40B4-BE49-F238E27FC236}">
                            <a16:creationId xmlns:a16="http://schemas.microsoft.com/office/drawing/2014/main" id="{D9B4887D-2BDE-482F-B188-A35381C7357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80" name="Afbeelding 179">
                      <a:extLst>
                        <a:ext uri="{FF2B5EF4-FFF2-40B4-BE49-F238E27FC236}">
                          <a16:creationId xmlns:a16="http://schemas.microsoft.com/office/drawing/2014/main" id="{0DC0AAEB-2548-4309-B7E3-0A2B592AEB4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2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1" name="Afbeelding 180">
                      <a:extLst>
                        <a:ext uri="{FF2B5EF4-FFF2-40B4-BE49-F238E27FC236}">
                          <a16:creationId xmlns:a16="http://schemas.microsoft.com/office/drawing/2014/main" id="{DE88F78F-3C45-45FC-95CF-879C8B229CDC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53788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8C638DD-C53D-4AB0-A6D7-E2C43DF6C4A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B32EABB0-A968-41B5-BF60-29678BE907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381386-D5F9-445D-8D5F-4F06564281C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5D467970-3738-47E0-AE5D-FF819D7B2E0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8B9CFA8E-4AFB-4035-A2C1-6DFBE704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260E349-5DE0-4D3F-B810-9008581E8F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4AFE0ED6-84A8-4ED1-BA36-1C9EAAF5B524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71" name="Gelijkbenige driehoek 170">
                  <a:extLst>
                    <a:ext uri="{FF2B5EF4-FFF2-40B4-BE49-F238E27FC236}">
                      <a16:creationId xmlns:a16="http://schemas.microsoft.com/office/drawing/2014/main" id="{0A68E8E0-BE03-487B-871F-2544CEFA08B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CFEB722F-2CBD-4384-85DA-D7D2DD529802}"/>
                  </a:ext>
                </a:extLst>
              </p:cNvPr>
              <p:cNvGrpSpPr/>
              <p:nvPr userDrawn="1"/>
            </p:nvGrpSpPr>
            <p:grpSpPr>
              <a:xfrm>
                <a:off x="-3314821" y="2981448"/>
                <a:ext cx="1558053" cy="563933"/>
                <a:chOff x="-3314821" y="2981448"/>
                <a:chExt cx="1558053" cy="563933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008C3209-2426-4560-B2E4-9FEAA8E2FADC}"/>
                    </a:ext>
                  </a:extLst>
                </p:cNvPr>
                <p:cNvSpPr/>
                <p:nvPr userDrawn="1"/>
              </p:nvSpPr>
              <p:spPr>
                <a:xfrm>
                  <a:off x="-3314821" y="2981448"/>
                  <a:ext cx="1558053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D5770A06-3430-4ABD-A8DE-9ED628929EF0}"/>
                    </a:ext>
                  </a:extLst>
                </p:cNvPr>
                <p:cNvSpPr/>
                <p:nvPr userDrawn="1"/>
              </p:nvSpPr>
              <p:spPr>
                <a:xfrm>
                  <a:off x="-3304719" y="3235173"/>
                  <a:ext cx="15403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1EBE3DB5-331D-406E-A652-AEB2A3895EE6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038892"/>
                  <a:ext cx="1089248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voorgrond</a:t>
                  </a:r>
                </a:p>
              </p:txBody>
            </p:sp>
            <p:sp>
              <p:nvSpPr>
                <p:cNvPr id="158" name="Tekstvak 157">
                  <a:extLst>
                    <a:ext uri="{FF2B5EF4-FFF2-40B4-BE49-F238E27FC236}">
                      <a16:creationId xmlns:a16="http://schemas.microsoft.com/office/drawing/2014/main" id="{8217580E-460E-4016-9362-8F2D281E49B4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295269"/>
                  <a:ext cx="109851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achtergrond</a:t>
                  </a:r>
                </a:p>
              </p:txBody>
            </p:sp>
            <p:sp>
              <p:nvSpPr>
                <p:cNvPr id="159" name="Vrije vorm: vorm 158">
                  <a:extLst>
                    <a:ext uri="{FF2B5EF4-FFF2-40B4-BE49-F238E27FC236}">
                      <a16:creationId xmlns:a16="http://schemas.microsoft.com/office/drawing/2014/main" id="{5155A9B9-EE91-4DD7-841E-9ADB8B2B444E}"/>
                    </a:ext>
                  </a:extLst>
                </p:cNvPr>
                <p:cNvSpPr/>
                <p:nvPr userDrawn="1"/>
              </p:nvSpPr>
              <p:spPr>
                <a:xfrm>
                  <a:off x="-2051274" y="3365381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53995711-0A8D-4C1C-BCA5-54FBE22465F8}"/>
                    </a:ext>
                  </a:extLst>
                </p:cNvPr>
                <p:cNvSpPr/>
                <p:nvPr userDrawn="1"/>
              </p:nvSpPr>
              <p:spPr>
                <a:xfrm rot="5400000">
                  <a:off x="-1900674" y="3332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1" name="Groep 160">
                  <a:extLst>
                    <a:ext uri="{FF2B5EF4-FFF2-40B4-BE49-F238E27FC236}">
                      <a16:creationId xmlns:a16="http://schemas.microsoft.com/office/drawing/2014/main" id="{E753EEF3-9EF4-46CF-AB74-CEE696C32535}"/>
                    </a:ext>
                  </a:extLst>
                </p:cNvPr>
                <p:cNvGrpSpPr/>
                <p:nvPr userDrawn="1"/>
              </p:nvGrpSpPr>
              <p:grpSpPr>
                <a:xfrm>
                  <a:off x="-3257052" y="3032066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66" name="Rechthoek 165">
                    <a:extLst>
                      <a:ext uri="{FF2B5EF4-FFF2-40B4-BE49-F238E27FC236}">
                        <a16:creationId xmlns:a16="http://schemas.microsoft.com/office/drawing/2014/main" id="{E5CA1934-7F6F-4D36-B3D6-C730083723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7" name="Rechthoek 166">
                    <a:extLst>
                      <a:ext uri="{FF2B5EF4-FFF2-40B4-BE49-F238E27FC236}">
                        <a16:creationId xmlns:a16="http://schemas.microsoft.com/office/drawing/2014/main" id="{2654288B-FBDD-48FA-AD2D-D71455C937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292BAFC5-FCB0-4960-8385-685AAF15D6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599158E7-5D44-4927-B6CA-B9C464262019}"/>
                    </a:ext>
                  </a:extLst>
                </p:cNvPr>
                <p:cNvGrpSpPr/>
                <p:nvPr userDrawn="1"/>
              </p:nvGrpSpPr>
              <p:grpSpPr>
                <a:xfrm>
                  <a:off x="-3257053" y="3276580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F58FFE64-5A33-4355-9C82-6BE91C13E9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EB452493-543F-4883-9D49-71BC7C9EAA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164">
                    <a:extLst>
                      <a:ext uri="{FF2B5EF4-FFF2-40B4-BE49-F238E27FC236}">
                        <a16:creationId xmlns:a16="http://schemas.microsoft.com/office/drawing/2014/main" id="{8F35C49A-C9BF-436A-B913-1C14801AA6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52" name="ICOON_info">
                <a:extLst>
                  <a:ext uri="{FF2B5EF4-FFF2-40B4-BE49-F238E27FC236}">
                    <a16:creationId xmlns:a16="http://schemas.microsoft.com/office/drawing/2014/main" id="{22382399-988E-4A6D-B1E0-B9B96DEF9460}"/>
                  </a:ext>
                </a:extLst>
              </p:cNvPr>
              <p:cNvGrpSpPr/>
              <p:nvPr userDrawn="1"/>
            </p:nvGrpSpPr>
            <p:grpSpPr>
              <a:xfrm>
                <a:off x="-376736" y="54986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53" name="Ovaal 152">
                  <a:extLst>
                    <a:ext uri="{FF2B5EF4-FFF2-40B4-BE49-F238E27FC236}">
                      <a16:creationId xmlns:a16="http://schemas.microsoft.com/office/drawing/2014/main" id="{6EF35DE1-0239-4496-A473-B3E70E8E889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Graphic 163" descr="Informatie">
                  <a:extLst>
                    <a:ext uri="{FF2B5EF4-FFF2-40B4-BE49-F238E27FC236}">
                      <a16:creationId xmlns:a16="http://schemas.microsoft.com/office/drawing/2014/main" id="{11224E2D-26DD-42DD-A910-9B8A78514FF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4" name="INSTRUCTIE">
            <a:extLst>
              <a:ext uri="{FF2B5EF4-FFF2-40B4-BE49-F238E27FC236}">
                <a16:creationId xmlns:a16="http://schemas.microsoft.com/office/drawing/2014/main" id="{2B39A67B-2EDC-417E-8A99-66A5BB5F83A8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4FA83DE2-A6D5-4CC1-9903-491DF6CB6A8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B4EC63A6-9D6E-4ACC-B017-91F7432BD85E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F6DA4AF3-5AEF-4231-895F-0663AEE2071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8" name="Ovaal 197">
              <a:extLst>
                <a:ext uri="{FF2B5EF4-FFF2-40B4-BE49-F238E27FC236}">
                  <a16:creationId xmlns:a16="http://schemas.microsoft.com/office/drawing/2014/main" id="{653D4BC8-EA4F-4ECD-9B5E-5123CC972DDC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B723A269-4A53-4704-BE21-2F0C66025AE5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201" name="Groep 200">
              <a:extLst>
                <a:ext uri="{FF2B5EF4-FFF2-40B4-BE49-F238E27FC236}">
                  <a16:creationId xmlns:a16="http://schemas.microsoft.com/office/drawing/2014/main" id="{41CE7DB2-0748-4386-BD46-4CC422C65560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AD4419B3-E74D-477E-BA71-0295ADA6E70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04" name="Rechthoek met één afgeknipte en afgeronde hoek 47">
                  <a:extLst>
                    <a:ext uri="{FF2B5EF4-FFF2-40B4-BE49-F238E27FC236}">
                      <a16:creationId xmlns:a16="http://schemas.microsoft.com/office/drawing/2014/main" id="{767BD028-D1FF-45D3-9FC1-65EDA55B248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ige driehoek 204">
                  <a:extLst>
                    <a:ext uri="{FF2B5EF4-FFF2-40B4-BE49-F238E27FC236}">
                      <a16:creationId xmlns:a16="http://schemas.microsoft.com/office/drawing/2014/main" id="{3CEB820A-A028-4F7F-9CF8-BD0FF0819B8C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E3E61821-8C73-4D3E-8CC8-335F7BFE17E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ECB09AE1-CBEA-4795-A984-F44EFFBB6F7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055F2A0C-348C-4FC4-AB79-AED62508808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84" name="HAAK LIJN">
            <a:extLst>
              <a:ext uri="{FF2B5EF4-FFF2-40B4-BE49-F238E27FC236}">
                <a16:creationId xmlns:a16="http://schemas.microsoft.com/office/drawing/2014/main" id="{7B3A422F-40A5-40FC-90E9-6577B2129FD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85" name="LIJN">
              <a:extLst>
                <a:ext uri="{FF2B5EF4-FFF2-40B4-BE49-F238E27FC236}">
                  <a16:creationId xmlns:a16="http://schemas.microsoft.com/office/drawing/2014/main" id="{A43FC868-B301-46F5-8820-A419C16D2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1E137A15-B402-4904-96E2-F20F4DD225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87" name="LIJN">
              <a:extLst>
                <a:ext uri="{FF2B5EF4-FFF2-40B4-BE49-F238E27FC236}">
                  <a16:creationId xmlns:a16="http://schemas.microsoft.com/office/drawing/2014/main" id="{12474518-C7B4-4E57-AD5D-304FB97FE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5687" y="1434"/>
            <a:ext cx="3426313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foto in te voegen.</a:t>
            </a:r>
          </a:p>
        </p:txBody>
      </p:sp>
      <p:sp>
        <p:nvSpPr>
          <p:cNvPr id="200" name="Logo">
            <a:extLst>
              <a:ext uri="{FF2B5EF4-FFF2-40B4-BE49-F238E27FC236}">
                <a16:creationId xmlns:a16="http://schemas.microsoft.com/office/drawing/2014/main" id="{CF022E84-EA7B-4026-848E-672D4DD4111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15" name="Tekst">
            <a:extLst>
              <a:ext uri="{FF2B5EF4-FFF2-40B4-BE49-F238E27FC236}">
                <a16:creationId xmlns:a16="http://schemas.microsoft.com/office/drawing/2014/main" id="{9FDA7449-64DA-4D83-8198-E1195E045EA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8544332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D12B838-4EBF-44B3-96A3-36FE4C1068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5E5B63B-737B-4ED0-9D1C-6EF631E4C5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Ondertitel">
            <a:extLst>
              <a:ext uri="{FF2B5EF4-FFF2-40B4-BE49-F238E27FC236}">
                <a16:creationId xmlns:a16="http://schemas.microsoft.com/office/drawing/2014/main" id="{45D054C6-955F-4524-B419-8433FE6D93D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8369849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EBFCA198-B405-434C-BDB0-38D5BBFCB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8369848" cy="268289"/>
          </a:xfrm>
        </p:spPr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F3EB1-2EAC-4D2F-A989-E0C0E54C3D4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INSTRUCTIE">
            <a:extLst>
              <a:ext uri="{FF2B5EF4-FFF2-40B4-BE49-F238E27FC236}">
                <a16:creationId xmlns:a16="http://schemas.microsoft.com/office/drawing/2014/main" id="{58020D84-DBB1-479D-A6FF-21E18B0C3512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A1153B93-A804-46F5-9FC4-92E6204B054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65" name="Ovaal 264">
              <a:extLst>
                <a:ext uri="{FF2B5EF4-FFF2-40B4-BE49-F238E27FC236}">
                  <a16:creationId xmlns:a16="http://schemas.microsoft.com/office/drawing/2014/main" id="{844EDB14-D276-401B-BBF3-2048F3D72A8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7AAE3B13-993C-4904-A1AE-7321041DB14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67" name="Ovaal 266">
              <a:extLst>
                <a:ext uri="{FF2B5EF4-FFF2-40B4-BE49-F238E27FC236}">
                  <a16:creationId xmlns:a16="http://schemas.microsoft.com/office/drawing/2014/main" id="{64B9787F-4571-42E9-9200-14884D94428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8" name="Rechthoek 267">
              <a:extLst>
                <a:ext uri="{FF2B5EF4-FFF2-40B4-BE49-F238E27FC236}">
                  <a16:creationId xmlns:a16="http://schemas.microsoft.com/office/drawing/2014/main" id="{C00AD345-7E9B-4BCA-85AE-2665EB479089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69" name="Rechthoek 268">
              <a:extLst>
                <a:ext uri="{FF2B5EF4-FFF2-40B4-BE49-F238E27FC236}">
                  <a16:creationId xmlns:a16="http://schemas.microsoft.com/office/drawing/2014/main" id="{EF4A2F6A-307B-4E34-B8C0-82F905E71A4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0" name="Ovaal 269">
              <a:extLst>
                <a:ext uri="{FF2B5EF4-FFF2-40B4-BE49-F238E27FC236}">
                  <a16:creationId xmlns:a16="http://schemas.microsoft.com/office/drawing/2014/main" id="{F3CE75A5-BAAA-43D5-B89D-87A5D7EC6F7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1" name="Rechthoek 270">
              <a:extLst>
                <a:ext uri="{FF2B5EF4-FFF2-40B4-BE49-F238E27FC236}">
                  <a16:creationId xmlns:a16="http://schemas.microsoft.com/office/drawing/2014/main" id="{27706614-0989-4622-8654-596795F6DCC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72" name="Ovaal 271">
              <a:extLst>
                <a:ext uri="{FF2B5EF4-FFF2-40B4-BE49-F238E27FC236}">
                  <a16:creationId xmlns:a16="http://schemas.microsoft.com/office/drawing/2014/main" id="{58EE33C2-AB71-4B99-ADB4-36AAFBE715B3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73" name="Rechthoek 272">
              <a:extLst>
                <a:ext uri="{FF2B5EF4-FFF2-40B4-BE49-F238E27FC236}">
                  <a16:creationId xmlns:a16="http://schemas.microsoft.com/office/drawing/2014/main" id="{EFBF3DF3-FB83-44A9-95C9-0130D9805FAE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74" name="Ovaal 273">
              <a:extLst>
                <a:ext uri="{FF2B5EF4-FFF2-40B4-BE49-F238E27FC236}">
                  <a16:creationId xmlns:a16="http://schemas.microsoft.com/office/drawing/2014/main" id="{415B0FE1-8127-4E0D-89D9-E4BB14E3E61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08EE1235-CC83-4708-B561-870A1CD8129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276" name="Ovaal 275">
              <a:extLst>
                <a:ext uri="{FF2B5EF4-FFF2-40B4-BE49-F238E27FC236}">
                  <a16:creationId xmlns:a16="http://schemas.microsoft.com/office/drawing/2014/main" id="{CC00B658-A544-4F11-A3C1-81FE52B251F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2E186766-9454-4D73-A2F9-69B927E8081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5CC11550-D442-469D-9C2C-2441E1AF968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55690C78-8C5B-4AA1-B4ED-52385D32D7F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80" name="Ovaal 279">
              <a:extLst>
                <a:ext uri="{FF2B5EF4-FFF2-40B4-BE49-F238E27FC236}">
                  <a16:creationId xmlns:a16="http://schemas.microsoft.com/office/drawing/2014/main" id="{47D94894-A0C4-49E4-9F98-095EDA2E401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1" name="Rechthoek 280">
              <a:extLst>
                <a:ext uri="{FF2B5EF4-FFF2-40B4-BE49-F238E27FC236}">
                  <a16:creationId xmlns:a16="http://schemas.microsoft.com/office/drawing/2014/main" id="{05ACBC45-3323-473E-823E-80E8528156D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282" name="Ovaal 281">
              <a:extLst>
                <a:ext uri="{FF2B5EF4-FFF2-40B4-BE49-F238E27FC236}">
                  <a16:creationId xmlns:a16="http://schemas.microsoft.com/office/drawing/2014/main" id="{C876196B-1128-43A7-B733-3E18C93A17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E891C6D4-3EED-4FAA-957E-E1341DEE37F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84" name="Rechthoek 283">
              <a:extLst>
                <a:ext uri="{FF2B5EF4-FFF2-40B4-BE49-F238E27FC236}">
                  <a16:creationId xmlns:a16="http://schemas.microsoft.com/office/drawing/2014/main" id="{C7BA7BB9-2ED9-4F76-B803-0C9AD2D707C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85" name="ICOON_info">
              <a:extLst>
                <a:ext uri="{FF2B5EF4-FFF2-40B4-BE49-F238E27FC236}">
                  <a16:creationId xmlns:a16="http://schemas.microsoft.com/office/drawing/2014/main" id="{2BA17424-E08E-4C99-8F64-95A27A78E85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27" name="Ovaal 326">
                <a:extLst>
                  <a:ext uri="{FF2B5EF4-FFF2-40B4-BE49-F238E27FC236}">
                    <a16:creationId xmlns:a16="http://schemas.microsoft.com/office/drawing/2014/main" id="{C902434C-4BD7-4892-9EBE-B5A478B575D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8" name="Graphic 163" descr="Informatie">
                <a:extLst>
                  <a:ext uri="{FF2B5EF4-FFF2-40B4-BE49-F238E27FC236}">
                    <a16:creationId xmlns:a16="http://schemas.microsoft.com/office/drawing/2014/main" id="{616D110A-D55F-4D19-8A59-FADCF13B296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6" name="VOORBEELD">
              <a:extLst>
                <a:ext uri="{FF2B5EF4-FFF2-40B4-BE49-F238E27FC236}">
                  <a16:creationId xmlns:a16="http://schemas.microsoft.com/office/drawing/2014/main" id="{F3F36DF9-E86D-4E53-92C1-8742FF620F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87" name="Rechthoek 286">
                <a:extLst>
                  <a:ext uri="{FF2B5EF4-FFF2-40B4-BE49-F238E27FC236}">
                    <a16:creationId xmlns:a16="http://schemas.microsoft.com/office/drawing/2014/main" id="{793B43F5-C57E-4092-8748-0E83B4E2E9A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88" name="Rechthoek 287">
                <a:extLst>
                  <a:ext uri="{FF2B5EF4-FFF2-40B4-BE49-F238E27FC236}">
                    <a16:creationId xmlns:a16="http://schemas.microsoft.com/office/drawing/2014/main" id="{4D4BF031-0D0E-4AF8-A3EC-83F6F86B374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9" name="Groep 288">
                <a:extLst>
                  <a:ext uri="{FF2B5EF4-FFF2-40B4-BE49-F238E27FC236}">
                    <a16:creationId xmlns:a16="http://schemas.microsoft.com/office/drawing/2014/main" id="{DBBAD52C-EEF8-4D2C-B256-2D8A2859FB9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20" name="Groep 319">
                  <a:extLst>
                    <a:ext uri="{FF2B5EF4-FFF2-40B4-BE49-F238E27FC236}">
                      <a16:creationId xmlns:a16="http://schemas.microsoft.com/office/drawing/2014/main" id="{2803AEF2-3E6A-452D-91E2-A06A4BD71D0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22" name="Rechte verbindingslijn 321">
                    <a:extLst>
                      <a:ext uri="{FF2B5EF4-FFF2-40B4-BE49-F238E27FC236}">
                        <a16:creationId xmlns:a16="http://schemas.microsoft.com/office/drawing/2014/main" id="{1FD7CB9C-1AE4-4C6C-A935-917E860498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3" name="Rechte verbindingslijn 322">
                    <a:extLst>
                      <a:ext uri="{FF2B5EF4-FFF2-40B4-BE49-F238E27FC236}">
                        <a16:creationId xmlns:a16="http://schemas.microsoft.com/office/drawing/2014/main" id="{E33CD5DC-8BA4-4908-97C1-CCCDE43AE4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4" name="Rechte verbindingslijn 323">
                    <a:extLst>
                      <a:ext uri="{FF2B5EF4-FFF2-40B4-BE49-F238E27FC236}">
                        <a16:creationId xmlns:a16="http://schemas.microsoft.com/office/drawing/2014/main" id="{A5D82F32-D732-4632-B309-C7B476F2CF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1BA2768B-16E0-47FE-88C8-26D2BA4C57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8043288D-0FCC-43B0-91D0-546CF3BC38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1" name="Pijl: rechts 320">
                  <a:extLst>
                    <a:ext uri="{FF2B5EF4-FFF2-40B4-BE49-F238E27FC236}">
                      <a16:creationId xmlns:a16="http://schemas.microsoft.com/office/drawing/2014/main" id="{0C453576-A100-47D6-811F-03E80DB882F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90" name="Groep 289">
                <a:extLst>
                  <a:ext uri="{FF2B5EF4-FFF2-40B4-BE49-F238E27FC236}">
                    <a16:creationId xmlns:a16="http://schemas.microsoft.com/office/drawing/2014/main" id="{6CF3BCE3-1584-499C-88A1-45EA5CCDD59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13" name="Groep 312">
                  <a:extLst>
                    <a:ext uri="{FF2B5EF4-FFF2-40B4-BE49-F238E27FC236}">
                      <a16:creationId xmlns:a16="http://schemas.microsoft.com/office/drawing/2014/main" id="{3317CFB8-A13F-4E18-9F0B-1096106245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FC268B81-8E30-45F4-BED6-3436E1C098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CDF3B582-CC65-4BD2-8ECA-2F6D768A71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543A4379-C619-4EB9-8E34-A38863A951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A598DCD6-3423-4A83-BFA1-488C121AAC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9" name="Rechte verbindingslijn 318">
                    <a:extLst>
                      <a:ext uri="{FF2B5EF4-FFF2-40B4-BE49-F238E27FC236}">
                        <a16:creationId xmlns:a16="http://schemas.microsoft.com/office/drawing/2014/main" id="{F4E7927B-CC5C-4276-BE51-AECDD4609A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4" name="Pijl: rechts 313">
                  <a:extLst>
                    <a:ext uri="{FF2B5EF4-FFF2-40B4-BE49-F238E27FC236}">
                      <a16:creationId xmlns:a16="http://schemas.microsoft.com/office/drawing/2014/main" id="{72506FF2-8905-402B-AB3E-B1396B62C97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91" name="Rechte verbindingslijn 290">
                <a:extLst>
                  <a:ext uri="{FF2B5EF4-FFF2-40B4-BE49-F238E27FC236}">
                    <a16:creationId xmlns:a16="http://schemas.microsoft.com/office/drawing/2014/main" id="{95F7516F-7D34-41E7-A071-8E3C9638DC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92" name="Rechte verbindingslijn 291">
                <a:extLst>
                  <a:ext uri="{FF2B5EF4-FFF2-40B4-BE49-F238E27FC236}">
                    <a16:creationId xmlns:a16="http://schemas.microsoft.com/office/drawing/2014/main" id="{25ECA0BA-804B-415A-909B-BFF3610EF4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93" name="Rechthoek 292">
                <a:extLst>
                  <a:ext uri="{FF2B5EF4-FFF2-40B4-BE49-F238E27FC236}">
                    <a16:creationId xmlns:a16="http://schemas.microsoft.com/office/drawing/2014/main" id="{3B19CD86-A70D-478E-8376-11C562BF9B6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294" name="Rechthoek 293">
                <a:extLst>
                  <a:ext uri="{FF2B5EF4-FFF2-40B4-BE49-F238E27FC236}">
                    <a16:creationId xmlns:a16="http://schemas.microsoft.com/office/drawing/2014/main" id="{AF3E2075-11F3-48D0-96B4-1652FC13A93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295" name="Groep 294">
                <a:extLst>
                  <a:ext uri="{FF2B5EF4-FFF2-40B4-BE49-F238E27FC236}">
                    <a16:creationId xmlns:a16="http://schemas.microsoft.com/office/drawing/2014/main" id="{49C6910B-5A74-463F-96CB-72DB26670BA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05" name="Rechthoek 304">
                  <a:extLst>
                    <a:ext uri="{FF2B5EF4-FFF2-40B4-BE49-F238E27FC236}">
                      <a16:creationId xmlns:a16="http://schemas.microsoft.com/office/drawing/2014/main" id="{E2AFE382-1393-4A14-BA36-E3AA50838E8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06" name="Groep 305">
                  <a:extLst>
                    <a:ext uri="{FF2B5EF4-FFF2-40B4-BE49-F238E27FC236}">
                      <a16:creationId xmlns:a16="http://schemas.microsoft.com/office/drawing/2014/main" id="{B3D1A81B-581B-46FD-9DB7-2302F2A03E2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3EE6C9B5-6EDE-4307-9BFC-0D3E6B0812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2DAE8478-B752-44B1-B417-ED1EFADE60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0" name="Rechte verbindingslijn 309">
                    <a:extLst>
                      <a:ext uri="{FF2B5EF4-FFF2-40B4-BE49-F238E27FC236}">
                        <a16:creationId xmlns:a16="http://schemas.microsoft.com/office/drawing/2014/main" id="{22653844-523E-4703-9CC3-B8763C2087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1" name="Rechte verbindingslijn 310">
                    <a:extLst>
                      <a:ext uri="{FF2B5EF4-FFF2-40B4-BE49-F238E27FC236}">
                        <a16:creationId xmlns:a16="http://schemas.microsoft.com/office/drawing/2014/main" id="{D91082FA-6840-4AD9-BBF1-615A993679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2" name="Rechte verbindingslijn 311">
                    <a:extLst>
                      <a:ext uri="{FF2B5EF4-FFF2-40B4-BE49-F238E27FC236}">
                        <a16:creationId xmlns:a16="http://schemas.microsoft.com/office/drawing/2014/main" id="{E3EDB2AE-1C4E-4638-888A-166B90282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7" name="Pijl: rechts 306">
                  <a:extLst>
                    <a:ext uri="{FF2B5EF4-FFF2-40B4-BE49-F238E27FC236}">
                      <a16:creationId xmlns:a16="http://schemas.microsoft.com/office/drawing/2014/main" id="{EDAB3B4A-1BBD-4A31-853A-180CAE74F8A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96" name="Groep 295">
                <a:extLst>
                  <a:ext uri="{FF2B5EF4-FFF2-40B4-BE49-F238E27FC236}">
                    <a16:creationId xmlns:a16="http://schemas.microsoft.com/office/drawing/2014/main" id="{105083C8-CCE0-4542-997B-A9DB987438A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97" name="Rechthoek 296">
                  <a:extLst>
                    <a:ext uri="{FF2B5EF4-FFF2-40B4-BE49-F238E27FC236}">
                      <a16:creationId xmlns:a16="http://schemas.microsoft.com/office/drawing/2014/main" id="{554C6B17-71AE-4BDD-9347-271E2842536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98" name="Groep 297">
                  <a:extLst>
                    <a:ext uri="{FF2B5EF4-FFF2-40B4-BE49-F238E27FC236}">
                      <a16:creationId xmlns:a16="http://schemas.microsoft.com/office/drawing/2014/main" id="{5A8DF989-2F28-4630-AF2D-1BD8C7F02FB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A5ED7954-C0B4-48EF-A5CA-775E8E5E65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175B0C81-1004-4E39-8997-888348384E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FCEAB948-C78E-4744-9EA6-B0D186C3D7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3" name="Rechte verbindingslijn 302">
                    <a:extLst>
                      <a:ext uri="{FF2B5EF4-FFF2-40B4-BE49-F238E27FC236}">
                        <a16:creationId xmlns:a16="http://schemas.microsoft.com/office/drawing/2014/main" id="{824F980F-2F67-4AE4-8F1C-57A08AEFCC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4" name="Rechte verbindingslijn 303">
                    <a:extLst>
                      <a:ext uri="{FF2B5EF4-FFF2-40B4-BE49-F238E27FC236}">
                        <a16:creationId xmlns:a16="http://schemas.microsoft.com/office/drawing/2014/main" id="{0A79CE11-EF9C-4F54-8CA8-A215F5FF8E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9" name="Pijl: rechts 298">
                  <a:extLst>
                    <a:ext uri="{FF2B5EF4-FFF2-40B4-BE49-F238E27FC236}">
                      <a16:creationId xmlns:a16="http://schemas.microsoft.com/office/drawing/2014/main" id="{A091CF30-2645-41DD-92FF-2615CC377E2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20" name="INFO">
            <a:extLst>
              <a:ext uri="{FF2B5EF4-FFF2-40B4-BE49-F238E27FC236}">
                <a16:creationId xmlns:a16="http://schemas.microsoft.com/office/drawing/2014/main" id="{4554CBC1-67C3-40B3-B69E-583693464CAB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(M)</a:t>
            </a:r>
          </a:p>
        </p:txBody>
      </p:sp>
      <p:grpSp>
        <p:nvGrpSpPr>
          <p:cNvPr id="123" name="INSTRUCTIE">
            <a:extLst>
              <a:ext uri="{FF2B5EF4-FFF2-40B4-BE49-F238E27FC236}">
                <a16:creationId xmlns:a16="http://schemas.microsoft.com/office/drawing/2014/main" id="{7D89FDE0-FA1A-48A8-87D8-72F420A6054C}"/>
              </a:ext>
            </a:extLst>
          </p:cNvPr>
          <p:cNvGrpSpPr/>
          <p:nvPr userDrawn="1"/>
        </p:nvGrpSpPr>
        <p:grpSpPr>
          <a:xfrm>
            <a:off x="12377595" y="0"/>
            <a:ext cx="3693386" cy="6452863"/>
            <a:chOff x="-3786437" y="0"/>
            <a:chExt cx="3693386" cy="6452863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1911A7A4-7889-4682-88CB-51DEC34DB450}"/>
                </a:ext>
              </a:extLst>
            </p:cNvPr>
            <p:cNvSpPr/>
            <p:nvPr userDrawn="1"/>
          </p:nvSpPr>
          <p:spPr>
            <a:xfrm>
              <a:off x="-3786437" y="562486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25" name="INSTRUCTIE">
              <a:extLst>
                <a:ext uri="{FF2B5EF4-FFF2-40B4-BE49-F238E27FC236}">
                  <a16:creationId xmlns:a16="http://schemas.microsoft.com/office/drawing/2014/main" id="{48E02217-FD9F-4832-9889-4D0AF539B2E6}"/>
                </a:ext>
              </a:extLst>
            </p:cNvPr>
            <p:cNvGrpSpPr/>
            <p:nvPr userDrawn="1"/>
          </p:nvGrpSpPr>
          <p:grpSpPr>
            <a:xfrm>
              <a:off x="-3786165" y="0"/>
              <a:ext cx="3693114" cy="5782322"/>
              <a:chOff x="-3786165" y="0"/>
              <a:chExt cx="3693114" cy="5782322"/>
            </a:xfrm>
          </p:grpSpPr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3871C51B-D1AE-415D-A1A1-89E1251D7168}"/>
                  </a:ext>
                </a:extLst>
              </p:cNvPr>
              <p:cNvSpPr/>
              <p:nvPr userDrawn="1"/>
            </p:nvSpPr>
            <p:spPr>
              <a:xfrm>
                <a:off x="-3786165" y="0"/>
                <a:ext cx="3593091" cy="562486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invoegen/opmaken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82C4EE6E-5493-4898-823C-EB40A243CE8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B279D03F-A24C-4F1D-8863-141CD38E344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 </a:t>
                </a: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E4D8FFA9-D8D3-43F6-AB80-31D0DD594186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BD289455-5AA9-4083-BA39-11D996B7E074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Ovaal 176">
                  <a:extLst>
                    <a:ext uri="{FF2B5EF4-FFF2-40B4-BE49-F238E27FC236}">
                      <a16:creationId xmlns:a16="http://schemas.microsoft.com/office/drawing/2014/main" id="{D65314DA-18A2-4816-AE4C-7D0FA108E0EA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71DDED5-D78A-4D2D-B53A-90FE56FDA913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: afgeronde hoeken 178">
                  <a:extLst>
                    <a:ext uri="{FF2B5EF4-FFF2-40B4-BE49-F238E27FC236}">
                      <a16:creationId xmlns:a16="http://schemas.microsoft.com/office/drawing/2014/main" id="{8A6F755F-9888-439D-9CCF-CFA7716D8072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80" name="Rechte verbindingslijn 179">
                  <a:extLst>
                    <a:ext uri="{FF2B5EF4-FFF2-40B4-BE49-F238E27FC236}">
                      <a16:creationId xmlns:a16="http://schemas.microsoft.com/office/drawing/2014/main" id="{292DBCBD-BF80-4122-A36D-03F1A914A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1" name="Rechte verbindingslijn 180">
                  <a:extLst>
                    <a:ext uri="{FF2B5EF4-FFF2-40B4-BE49-F238E27FC236}">
                      <a16:creationId xmlns:a16="http://schemas.microsoft.com/office/drawing/2014/main" id="{207E62F8-A38A-41C2-9050-180952142234}"/>
                    </a:ext>
                  </a:extLst>
                </p:cNvPr>
                <p:cNvCxnSpPr>
                  <a:cxnSpLocks/>
                  <a:stCxn id="179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0" name="Ovaal 129">
                <a:extLst>
                  <a:ext uri="{FF2B5EF4-FFF2-40B4-BE49-F238E27FC236}">
                    <a16:creationId xmlns:a16="http://schemas.microsoft.com/office/drawing/2014/main" id="{F2B462FB-91FE-499D-B1F7-0F31448D64C2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55B9A2EF-3819-4049-9950-6CE2DC7BE69F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32" name="Groep 131">
                <a:extLst>
                  <a:ext uri="{FF2B5EF4-FFF2-40B4-BE49-F238E27FC236}">
                    <a16:creationId xmlns:a16="http://schemas.microsoft.com/office/drawing/2014/main" id="{332FAFB0-6CD1-495B-A1DC-6549033ADDC9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0141AB70-13CF-4E28-B382-7FF25B520612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74" name="Rechte verbindingslijn 173">
                  <a:extLst>
                    <a:ext uri="{FF2B5EF4-FFF2-40B4-BE49-F238E27FC236}">
                      <a16:creationId xmlns:a16="http://schemas.microsoft.com/office/drawing/2014/main" id="{8C9A963D-ADF2-4FDF-9127-672AB6539E0B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75" name="Gelijkbenige driehoek 174">
                  <a:extLst>
                    <a:ext uri="{FF2B5EF4-FFF2-40B4-BE49-F238E27FC236}">
                      <a16:creationId xmlns:a16="http://schemas.microsoft.com/office/drawing/2014/main" id="{B1D75F3D-0752-4EA7-A64A-E18914066EA2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3" name="Ovaal 132">
                <a:extLst>
                  <a:ext uri="{FF2B5EF4-FFF2-40B4-BE49-F238E27FC236}">
                    <a16:creationId xmlns:a16="http://schemas.microsoft.com/office/drawing/2014/main" id="{16E4E73C-1861-4792-AD34-187031E5E9E4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4" name="Rechthoek 133">
                <a:extLst>
                  <a:ext uri="{FF2B5EF4-FFF2-40B4-BE49-F238E27FC236}">
                    <a16:creationId xmlns:a16="http://schemas.microsoft.com/office/drawing/2014/main" id="{7DA0F4D8-5506-481D-8C57-4D4A2FFB1A15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Klik met de rechter muisknop op de afbeelding en kies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‘Naar achtergrond’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35" name="Ovaal 134">
                <a:extLst>
                  <a:ext uri="{FF2B5EF4-FFF2-40B4-BE49-F238E27FC236}">
                    <a16:creationId xmlns:a16="http://schemas.microsoft.com/office/drawing/2014/main" id="{41B0827B-CC45-4510-8718-FA395E37B68D}"/>
                  </a:ext>
                </a:extLst>
              </p:cNvPr>
              <p:cNvSpPr/>
              <p:nvPr userDrawn="1"/>
            </p:nvSpPr>
            <p:spPr>
              <a:xfrm>
                <a:off x="-3603587" y="3744237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36" name="Rechthoek 135">
                <a:extLst>
                  <a:ext uri="{FF2B5EF4-FFF2-40B4-BE49-F238E27FC236}">
                    <a16:creationId xmlns:a16="http://schemas.microsoft.com/office/drawing/2014/main" id="{A06CB86B-8C81-4409-9A20-10BB869C5E9B}"/>
                  </a:ext>
                </a:extLst>
              </p:cNvPr>
              <p:cNvSpPr/>
              <p:nvPr userDrawn="1"/>
            </p:nvSpPr>
            <p:spPr>
              <a:xfrm>
                <a:off x="-3319415" y="3744238"/>
                <a:ext cx="2944682" cy="97979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</a:p>
            </p:txBody>
          </p:sp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0D18FEF8-38EF-4A63-98C0-FE27409ED8E4}"/>
                  </a:ext>
                </a:extLst>
              </p:cNvPr>
              <p:cNvGrpSpPr/>
              <p:nvPr userDrawn="1"/>
            </p:nvGrpSpPr>
            <p:grpSpPr>
              <a:xfrm>
                <a:off x="-3408294" y="4834615"/>
                <a:ext cx="622283" cy="612919"/>
                <a:chOff x="12617641" y="3403239"/>
                <a:chExt cx="752963" cy="741634"/>
              </a:xfrm>
            </p:grpSpPr>
            <p:grpSp>
              <p:nvGrpSpPr>
                <p:cNvPr id="157" name="Groep 156">
                  <a:extLst>
                    <a:ext uri="{FF2B5EF4-FFF2-40B4-BE49-F238E27FC236}">
                      <a16:creationId xmlns:a16="http://schemas.microsoft.com/office/drawing/2014/main" id="{C970BF49-EAE2-49D5-8B7F-F318204C6DE3}"/>
                    </a:ext>
                  </a:extLst>
                </p:cNvPr>
                <p:cNvGrpSpPr/>
                <p:nvPr userDrawn="1"/>
              </p:nvGrpSpPr>
              <p:grpSpPr>
                <a:xfrm>
                  <a:off x="12771550" y="3403239"/>
                  <a:ext cx="467156" cy="448491"/>
                  <a:chOff x="12782177" y="3403239"/>
                  <a:chExt cx="467156" cy="448491"/>
                </a:xfrm>
              </p:grpSpPr>
              <p:grpSp>
                <p:nvGrpSpPr>
                  <p:cNvPr id="160" name="Groep 159">
                    <a:extLst>
                      <a:ext uri="{FF2B5EF4-FFF2-40B4-BE49-F238E27FC236}">
                        <a16:creationId xmlns:a16="http://schemas.microsoft.com/office/drawing/2014/main" id="{2CF53B31-271E-41A0-A58D-71019381D72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77" y="3403239"/>
                    <a:ext cx="412972" cy="396132"/>
                    <a:chOff x="13554906" y="3320109"/>
                    <a:chExt cx="443912" cy="425811"/>
                  </a:xfrm>
                </p:grpSpPr>
                <p:grpSp>
                  <p:nvGrpSpPr>
                    <p:cNvPr id="167" name="Groep 166">
                      <a:extLst>
                        <a:ext uri="{FF2B5EF4-FFF2-40B4-BE49-F238E27FC236}">
                          <a16:creationId xmlns:a16="http://schemas.microsoft.com/office/drawing/2014/main" id="{6E531CC2-B8B3-453D-AF01-3B811E36A8F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2" cy="425811"/>
                      <a:chOff x="12909684" y="1276143"/>
                      <a:chExt cx="443912" cy="425811"/>
                    </a:xfrm>
                  </p:grpSpPr>
                  <p:sp>
                    <p:nvSpPr>
                      <p:cNvPr id="170" name="Rechthoek 169">
                        <a:extLst>
                          <a:ext uri="{FF2B5EF4-FFF2-40B4-BE49-F238E27FC236}">
                            <a16:creationId xmlns:a16="http://schemas.microsoft.com/office/drawing/2014/main" id="{5EF7D62F-0636-4A09-AE24-D2387EEBF2D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1" name="Rechthoek 170">
                        <a:extLst>
                          <a:ext uri="{FF2B5EF4-FFF2-40B4-BE49-F238E27FC236}">
                            <a16:creationId xmlns:a16="http://schemas.microsoft.com/office/drawing/2014/main" id="{678A75BB-8319-4FDB-BBD0-62C5CB180C3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2" name="Ovaal 171">
                        <a:extLst>
                          <a:ext uri="{FF2B5EF4-FFF2-40B4-BE49-F238E27FC236}">
                            <a16:creationId xmlns:a16="http://schemas.microsoft.com/office/drawing/2014/main" id="{124B32DD-BEF7-485E-94A1-B8F7F9B6F03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68" name="Afbeelding 167">
                      <a:extLst>
                        <a:ext uri="{FF2B5EF4-FFF2-40B4-BE49-F238E27FC236}">
                          <a16:creationId xmlns:a16="http://schemas.microsoft.com/office/drawing/2014/main" id="{8075D0A8-1B76-4F96-BBA0-0755BA7F923F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2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" name="Afbeelding 168">
                      <a:extLst>
                        <a:ext uri="{FF2B5EF4-FFF2-40B4-BE49-F238E27FC236}">
                          <a16:creationId xmlns:a16="http://schemas.microsoft.com/office/drawing/2014/main" id="{EE1A5F14-7C58-4714-B0E1-DC652004317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53788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1" name="Groep 160">
                    <a:extLst>
                      <a:ext uri="{FF2B5EF4-FFF2-40B4-BE49-F238E27FC236}">
                        <a16:creationId xmlns:a16="http://schemas.microsoft.com/office/drawing/2014/main" id="{BE3C4FB7-45D6-4C28-831B-EBB17C6F3B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5" name="Rechthoek 164">
                      <a:extLst>
                        <a:ext uri="{FF2B5EF4-FFF2-40B4-BE49-F238E27FC236}">
                          <a16:creationId xmlns:a16="http://schemas.microsoft.com/office/drawing/2014/main" id="{401FB8CC-6C9F-49AA-B16A-863687C3B97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6" name="Rechthoek 165">
                      <a:extLst>
                        <a:ext uri="{FF2B5EF4-FFF2-40B4-BE49-F238E27FC236}">
                          <a16:creationId xmlns:a16="http://schemas.microsoft.com/office/drawing/2014/main" id="{0100A13A-BECC-46F8-B259-9A5508527A98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62" name="Groep 161">
                    <a:extLst>
                      <a:ext uri="{FF2B5EF4-FFF2-40B4-BE49-F238E27FC236}">
                        <a16:creationId xmlns:a16="http://schemas.microsoft.com/office/drawing/2014/main" id="{8C95C606-E9C4-487C-8B7F-67C862B174B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3" name="Rechthoek 162">
                      <a:extLst>
                        <a:ext uri="{FF2B5EF4-FFF2-40B4-BE49-F238E27FC236}">
                          <a16:creationId xmlns:a16="http://schemas.microsoft.com/office/drawing/2014/main" id="{7AF06B97-8469-4345-8C98-5F17FCCF0C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4" name="Rechthoek 163">
                      <a:extLst>
                        <a:ext uri="{FF2B5EF4-FFF2-40B4-BE49-F238E27FC236}">
                          <a16:creationId xmlns:a16="http://schemas.microsoft.com/office/drawing/2014/main" id="{9B0E2C5D-B51E-4A91-AF86-717DD6CB90F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37D4C50B-F499-4868-B097-6A4A67E7CAEB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5EFAA7E5-B4D3-43DE-8D5B-7EA0C8654A9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5D682E0A-8D5B-4C8C-B366-33F5BE92E8E5}"/>
                  </a:ext>
                </a:extLst>
              </p:cNvPr>
              <p:cNvGrpSpPr/>
              <p:nvPr userDrawn="1"/>
            </p:nvGrpSpPr>
            <p:grpSpPr>
              <a:xfrm>
                <a:off x="-3314821" y="2981448"/>
                <a:ext cx="1558053" cy="563933"/>
                <a:chOff x="-3314821" y="2981448"/>
                <a:chExt cx="1558053" cy="563933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3E99A647-E1A3-4B1D-9204-060EC9C81018}"/>
                    </a:ext>
                  </a:extLst>
                </p:cNvPr>
                <p:cNvSpPr/>
                <p:nvPr userDrawn="1"/>
              </p:nvSpPr>
              <p:spPr>
                <a:xfrm>
                  <a:off x="-3314821" y="2981448"/>
                  <a:ext cx="1558053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515AEB16-E490-46C9-8710-6BDC96615A13}"/>
                    </a:ext>
                  </a:extLst>
                </p:cNvPr>
                <p:cNvSpPr/>
                <p:nvPr userDrawn="1"/>
              </p:nvSpPr>
              <p:spPr>
                <a:xfrm>
                  <a:off x="-3304719" y="3235173"/>
                  <a:ext cx="15403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4" name="Tekstvak 143">
                  <a:extLst>
                    <a:ext uri="{FF2B5EF4-FFF2-40B4-BE49-F238E27FC236}">
                      <a16:creationId xmlns:a16="http://schemas.microsoft.com/office/drawing/2014/main" id="{D8210D98-2955-4A1A-B789-8D6EE6ACCCDE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038892"/>
                  <a:ext cx="1089248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voorgrond</a:t>
                  </a:r>
                </a:p>
              </p:txBody>
            </p:sp>
            <p:sp>
              <p:nvSpPr>
                <p:cNvPr id="145" name="Tekstvak 144">
                  <a:extLst>
                    <a:ext uri="{FF2B5EF4-FFF2-40B4-BE49-F238E27FC236}">
                      <a16:creationId xmlns:a16="http://schemas.microsoft.com/office/drawing/2014/main" id="{D183025B-AE44-49CF-A2E4-A6832991C023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295269"/>
                  <a:ext cx="109851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achtergrond</a:t>
                  </a:r>
                </a:p>
              </p:txBody>
            </p:sp>
            <p:sp>
              <p:nvSpPr>
                <p:cNvPr id="146" name="Vrije vorm: vorm 145">
                  <a:extLst>
                    <a:ext uri="{FF2B5EF4-FFF2-40B4-BE49-F238E27FC236}">
                      <a16:creationId xmlns:a16="http://schemas.microsoft.com/office/drawing/2014/main" id="{F75EFA44-EC07-449E-8B6A-E7600DA23192}"/>
                    </a:ext>
                  </a:extLst>
                </p:cNvPr>
                <p:cNvSpPr/>
                <p:nvPr userDrawn="1"/>
              </p:nvSpPr>
              <p:spPr>
                <a:xfrm>
                  <a:off x="-2051274" y="3365381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elijkbenige driehoek 146">
                  <a:extLst>
                    <a:ext uri="{FF2B5EF4-FFF2-40B4-BE49-F238E27FC236}">
                      <a16:creationId xmlns:a16="http://schemas.microsoft.com/office/drawing/2014/main" id="{9034056B-4FAE-4775-A9F9-9C590D85F81F}"/>
                    </a:ext>
                  </a:extLst>
                </p:cNvPr>
                <p:cNvSpPr/>
                <p:nvPr userDrawn="1"/>
              </p:nvSpPr>
              <p:spPr>
                <a:xfrm rot="5400000">
                  <a:off x="-1900674" y="3332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48" name="Groep 147">
                  <a:extLst>
                    <a:ext uri="{FF2B5EF4-FFF2-40B4-BE49-F238E27FC236}">
                      <a16:creationId xmlns:a16="http://schemas.microsoft.com/office/drawing/2014/main" id="{ECF9299A-93D2-4030-8B24-8B90DDB6A027}"/>
                    </a:ext>
                  </a:extLst>
                </p:cNvPr>
                <p:cNvGrpSpPr/>
                <p:nvPr userDrawn="1"/>
              </p:nvGrpSpPr>
              <p:grpSpPr>
                <a:xfrm>
                  <a:off x="-3257052" y="3032066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C568E8F1-F65D-4DE5-A4EB-91CA7F7EF7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AF68970F-77C2-4A7D-8A22-3049B936E0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AD1262E6-8ED6-462E-984D-8F88075171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2C9CB748-4202-4DCE-B187-BDF0BA64AB8C}"/>
                    </a:ext>
                  </a:extLst>
                </p:cNvPr>
                <p:cNvGrpSpPr/>
                <p:nvPr userDrawn="1"/>
              </p:nvGrpSpPr>
              <p:grpSpPr>
                <a:xfrm>
                  <a:off x="-3257053" y="3276580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5289F7D6-F34F-439B-AB65-E4C9C0DF7D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BCBFD90D-0E69-4B54-A57E-140848B2D1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803F8C91-E3D4-485F-90B2-B0B2316CFF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39" name="ICOON_info">
                <a:extLst>
                  <a:ext uri="{FF2B5EF4-FFF2-40B4-BE49-F238E27FC236}">
                    <a16:creationId xmlns:a16="http://schemas.microsoft.com/office/drawing/2014/main" id="{3B3A2C78-A323-46E3-8C08-3D04A9A9B257}"/>
                  </a:ext>
                </a:extLst>
              </p:cNvPr>
              <p:cNvGrpSpPr/>
              <p:nvPr userDrawn="1"/>
            </p:nvGrpSpPr>
            <p:grpSpPr>
              <a:xfrm>
                <a:off x="-376736" y="54986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0" name="Ovaal 139">
                  <a:extLst>
                    <a:ext uri="{FF2B5EF4-FFF2-40B4-BE49-F238E27FC236}">
                      <a16:creationId xmlns:a16="http://schemas.microsoft.com/office/drawing/2014/main" id="{A3891A89-38EA-473B-8FE8-6D196B9530C3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Graphic 163" descr="Informatie">
                  <a:extLst>
                    <a:ext uri="{FF2B5EF4-FFF2-40B4-BE49-F238E27FC236}">
                      <a16:creationId xmlns:a16="http://schemas.microsoft.com/office/drawing/2014/main" id="{93178C6F-8EC5-4603-8513-1E09FE8AEEE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82" name="INSTRUCTIE">
            <a:extLst>
              <a:ext uri="{FF2B5EF4-FFF2-40B4-BE49-F238E27FC236}">
                <a16:creationId xmlns:a16="http://schemas.microsoft.com/office/drawing/2014/main" id="{61AB88AB-13EC-4455-8B85-985067E4ECF1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FDFC893B-FFEC-44C4-A016-29EA8E3A203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01C3D817-8BBD-4469-A320-E63608EA21E5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9E09857A-5D17-48E5-9E3D-F9426849B9F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86" name="Ovaal 185">
              <a:extLst>
                <a:ext uri="{FF2B5EF4-FFF2-40B4-BE49-F238E27FC236}">
                  <a16:creationId xmlns:a16="http://schemas.microsoft.com/office/drawing/2014/main" id="{6AA1B8DF-94AF-4334-BD85-312C43F5748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84966A7D-C6B8-4A6D-9BE8-C5115D70DB5D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2DC7767F-D94F-4D86-A5F5-C0F9D6C1047E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27F9D10E-E354-40F5-9AFF-03E6E35610A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92" name="Rechthoek met één afgeknipte en afgeronde hoek 47">
                  <a:extLst>
                    <a:ext uri="{FF2B5EF4-FFF2-40B4-BE49-F238E27FC236}">
                      <a16:creationId xmlns:a16="http://schemas.microsoft.com/office/drawing/2014/main" id="{031A33C6-CB7A-414A-A45A-5D47B897FFC3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ige driehoek 192">
                  <a:extLst>
                    <a:ext uri="{FF2B5EF4-FFF2-40B4-BE49-F238E27FC236}">
                      <a16:creationId xmlns:a16="http://schemas.microsoft.com/office/drawing/2014/main" id="{85B67ACE-1749-4979-BCB2-E297893FE9C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194">
                  <a:extLst>
                    <a:ext uri="{FF2B5EF4-FFF2-40B4-BE49-F238E27FC236}">
                      <a16:creationId xmlns:a16="http://schemas.microsoft.com/office/drawing/2014/main" id="{C5ED5224-9618-4461-863F-3AF6655CA61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195">
                  <a:extLst>
                    <a:ext uri="{FF2B5EF4-FFF2-40B4-BE49-F238E27FC236}">
                      <a16:creationId xmlns:a16="http://schemas.microsoft.com/office/drawing/2014/main" id="{ABD5BB4C-E9FC-4EBE-A874-6F7C3F7F85EA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CEDEEF95-0891-4E6F-8116-33B0A55E8C84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6" name="HAAK LIJN">
            <a:extLst>
              <a:ext uri="{FF2B5EF4-FFF2-40B4-BE49-F238E27FC236}">
                <a16:creationId xmlns:a16="http://schemas.microsoft.com/office/drawing/2014/main" id="{461C02C3-71A9-4180-9BA6-CDC428218BF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70C6F105-BBDF-409A-A64C-F21A25395B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DED3C4C-295F-4DFE-B2D5-8110A780A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7FAE1D37-EC74-4F9A-99AB-49D3E78A83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93656" y="1434"/>
            <a:ext cx="569834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foto in te voegen.</a:t>
            </a:r>
          </a:p>
        </p:txBody>
      </p:sp>
      <p:sp>
        <p:nvSpPr>
          <p:cNvPr id="194" name="Logo">
            <a:extLst>
              <a:ext uri="{FF2B5EF4-FFF2-40B4-BE49-F238E27FC236}">
                <a16:creationId xmlns:a16="http://schemas.microsoft.com/office/drawing/2014/main" id="{F2F8D9C1-29CC-4621-BC21-3CB89DBCB58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188" name="Tekst">
            <a:extLst>
              <a:ext uri="{FF2B5EF4-FFF2-40B4-BE49-F238E27FC236}">
                <a16:creationId xmlns:a16="http://schemas.microsoft.com/office/drawing/2014/main" id="{0913F88F-D24E-4B05-A0C4-5702DF7B6B0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6257265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0D430EB3-20C6-47BB-9818-57BF558573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7F9C49C4-AF35-4216-8F31-B02A1075D7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49A542DA-75FE-4413-AC0E-7C8134E2722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6075594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E3AE8D94-FBEC-45F4-9E29-E69D7A237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6075594" cy="268289"/>
          </a:xfrm>
        </p:spPr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3AFA5-EF20-4325-8A86-FCBE548B67E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INSTRUCTIE">
            <a:extLst>
              <a:ext uri="{FF2B5EF4-FFF2-40B4-BE49-F238E27FC236}">
                <a16:creationId xmlns:a16="http://schemas.microsoft.com/office/drawing/2014/main" id="{56E0AF1E-E7C0-4171-854C-056204F82655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3B51690E-B231-46CA-AAFB-C81D1FBE774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781463D2-11CA-4779-99A1-20FE235C1B9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D952BF58-9F56-4C0F-B699-1436829673EB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BFDD36E4-F791-49B3-9C04-245B57CDD3A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AA118E65-619F-4E2B-9EDF-6A398B2EA47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4618D646-34FD-45C4-823D-AF82D77756C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66252384-DBA3-43F3-A3C0-B6C986FE55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008577A2-B04F-4509-87C0-D0529994A78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D696D2DD-7950-426B-A58C-13AD3227010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EBE2FCA8-2E1C-428C-8FA3-42DCD12FE094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EA92AE7E-8A98-4560-913C-B644CE4E3A8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C1F46A4C-6144-4F11-9027-AF34B96930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41EBC3D7-D4E2-49C3-95F6-CAC6DF99DAA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26E90D5D-38DD-4EAF-9BF3-F67793C95F3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38710FD4-694F-4CEC-891D-9AD9A17E8DD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69B1A83F-6268-4F58-9AC4-1A08F80EEA7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992444C9-4319-4315-90FB-C4F9CBD9512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940CBF8-7140-475C-9B14-A7FB1FE34B0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07C60208-79F6-48D8-8954-A764ED5DFDA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E986A40B-77FA-44E6-8EF3-5210C4246A83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71D5E2DC-EBB0-403F-AF28-948743F5F0F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82" name="ICOON_info">
              <a:extLst>
                <a:ext uri="{FF2B5EF4-FFF2-40B4-BE49-F238E27FC236}">
                  <a16:creationId xmlns:a16="http://schemas.microsoft.com/office/drawing/2014/main" id="{C7DA08DB-A033-432A-9F7D-FA9C04FA851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4" name="Ovaal 223">
                <a:extLst>
                  <a:ext uri="{FF2B5EF4-FFF2-40B4-BE49-F238E27FC236}">
                    <a16:creationId xmlns:a16="http://schemas.microsoft.com/office/drawing/2014/main" id="{9F0E20A2-1F00-4CDA-8826-2C0ADC3A9CE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5" name="Graphic 163" descr="Informatie">
                <a:extLst>
                  <a:ext uri="{FF2B5EF4-FFF2-40B4-BE49-F238E27FC236}">
                    <a16:creationId xmlns:a16="http://schemas.microsoft.com/office/drawing/2014/main" id="{8C4B3338-5542-493D-AAEC-070CFAA7B3E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3" name="VOORBEELD">
              <a:extLst>
                <a:ext uri="{FF2B5EF4-FFF2-40B4-BE49-F238E27FC236}">
                  <a16:creationId xmlns:a16="http://schemas.microsoft.com/office/drawing/2014/main" id="{8C3FADB3-1CB9-42AA-A5E0-283321470C2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B2F61A6F-F9C2-44F8-9E5C-7D7C4B94E16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051DF511-BF60-4366-AA8D-E19566A2C3C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B3F7510F-EE17-4165-80FB-D03F965F32F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6826B67F-0435-41E7-B8FB-4B3A54DA44E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8188C22A-C17D-40F5-88E9-847F8CE132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78E61C2D-EB70-42A4-846E-823278D8ED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7EE2FBA1-83B0-476F-AFD4-504DC84AB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54F5890B-92A7-4689-B313-936FE09D49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22">
                    <a:extLst>
                      <a:ext uri="{FF2B5EF4-FFF2-40B4-BE49-F238E27FC236}">
                        <a16:creationId xmlns:a16="http://schemas.microsoft.com/office/drawing/2014/main" id="{81032ACF-9316-44CE-968E-21F539CFDC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8" name="Pijl: rechts 217">
                  <a:extLst>
                    <a:ext uri="{FF2B5EF4-FFF2-40B4-BE49-F238E27FC236}">
                      <a16:creationId xmlns:a16="http://schemas.microsoft.com/office/drawing/2014/main" id="{17DF2D54-F8C2-4C21-82A0-59656A896E8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7" name="Groep 186">
                <a:extLst>
                  <a:ext uri="{FF2B5EF4-FFF2-40B4-BE49-F238E27FC236}">
                    <a16:creationId xmlns:a16="http://schemas.microsoft.com/office/drawing/2014/main" id="{8904F9D0-4E60-4476-9FF8-58B3D996701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0" name="Groep 209">
                  <a:extLst>
                    <a:ext uri="{FF2B5EF4-FFF2-40B4-BE49-F238E27FC236}">
                      <a16:creationId xmlns:a16="http://schemas.microsoft.com/office/drawing/2014/main" id="{D04ED1EF-58E6-48B4-9CD5-8B6A41B189A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91284489-4B49-455F-A0D0-1A95AE5393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A3BF5596-851B-4D4B-B84F-0FAFC29D43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639CA5C3-4185-47D2-9A3A-059A396B74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25CB433B-DE21-439B-96E7-0EF3B0DEFB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15">
                    <a:extLst>
                      <a:ext uri="{FF2B5EF4-FFF2-40B4-BE49-F238E27FC236}">
                        <a16:creationId xmlns:a16="http://schemas.microsoft.com/office/drawing/2014/main" id="{16FCB685-1AC1-4D86-8944-420BBEE4A2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1" name="Pijl: rechts 210">
                  <a:extLst>
                    <a:ext uri="{FF2B5EF4-FFF2-40B4-BE49-F238E27FC236}">
                      <a16:creationId xmlns:a16="http://schemas.microsoft.com/office/drawing/2014/main" id="{6D432F55-21F0-4BA8-A9A6-79E3C8706CD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06B28555-C7EB-436B-93CD-483046739A1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9" name="Rechte verbindingslijn 188">
                <a:extLst>
                  <a:ext uri="{FF2B5EF4-FFF2-40B4-BE49-F238E27FC236}">
                    <a16:creationId xmlns:a16="http://schemas.microsoft.com/office/drawing/2014/main" id="{44A8D932-351D-44B3-9B50-4518F932B1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2B0E224C-D4AB-4058-A7F5-60A55451987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9CB1CF0C-D79A-47E5-A739-15125AFC52D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AD511622-9622-49E1-83A7-D52F2EC2FE5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9B6A2C07-DF44-43B9-9947-D9FFBFBF240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8B436CCE-6215-43D6-9903-54A209A961F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D37FED45-36DA-4C30-BEC4-590B04F51E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E07ED9C7-81C8-4D81-B835-98F1B049B0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997FC4C5-56F7-452D-94C8-B583B2813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DAF5C432-EE5C-4399-8EDB-E571A0794B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208">
                    <a:extLst>
                      <a:ext uri="{FF2B5EF4-FFF2-40B4-BE49-F238E27FC236}">
                        <a16:creationId xmlns:a16="http://schemas.microsoft.com/office/drawing/2014/main" id="{8504E5FE-4737-4BDB-A13C-498A3A6EDC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4" name="Pijl: rechts 203">
                  <a:extLst>
                    <a:ext uri="{FF2B5EF4-FFF2-40B4-BE49-F238E27FC236}">
                      <a16:creationId xmlns:a16="http://schemas.microsoft.com/office/drawing/2014/main" id="{20F43C52-E208-4D55-A702-2BCAF7A1F42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EC37D8FD-1117-457C-AEC4-4CB40D9515F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E0231768-CA2C-4CB8-9B40-24FB74B0EFD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3A7B840F-35BA-4B43-BB51-26313AF2EA4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A032B9F0-A012-4BFD-9279-8943DF9559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197">
                    <a:extLst>
                      <a:ext uri="{FF2B5EF4-FFF2-40B4-BE49-F238E27FC236}">
                        <a16:creationId xmlns:a16="http://schemas.microsoft.com/office/drawing/2014/main" id="{EBEA2717-0A71-495E-B56F-F78C8F247C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604096D3-1DC4-4680-B187-8A2AD8B605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5714D4AD-3C95-4638-90B5-92797ED773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00">
                    <a:extLst>
                      <a:ext uri="{FF2B5EF4-FFF2-40B4-BE49-F238E27FC236}">
                        <a16:creationId xmlns:a16="http://schemas.microsoft.com/office/drawing/2014/main" id="{CA898CA2-5679-4DBC-9D14-5E2E8F272B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195">
                  <a:extLst>
                    <a:ext uri="{FF2B5EF4-FFF2-40B4-BE49-F238E27FC236}">
                      <a16:creationId xmlns:a16="http://schemas.microsoft.com/office/drawing/2014/main" id="{C66015C6-6D98-45CD-9B2B-69C87664C67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63F6DBDF-45EF-45F4-B45A-E829981AB8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(L)</a:t>
            </a:r>
          </a:p>
        </p:txBody>
      </p:sp>
      <p:grpSp>
        <p:nvGrpSpPr>
          <p:cNvPr id="88" name="INSTRUCTIE">
            <a:extLst>
              <a:ext uri="{FF2B5EF4-FFF2-40B4-BE49-F238E27FC236}">
                <a16:creationId xmlns:a16="http://schemas.microsoft.com/office/drawing/2014/main" id="{8A7CEC2E-8D9F-4B04-B32D-F2E5C28FA8F5}"/>
              </a:ext>
            </a:extLst>
          </p:cNvPr>
          <p:cNvGrpSpPr/>
          <p:nvPr userDrawn="1"/>
        </p:nvGrpSpPr>
        <p:grpSpPr>
          <a:xfrm>
            <a:off x="12377595" y="0"/>
            <a:ext cx="3693386" cy="6452863"/>
            <a:chOff x="-3786437" y="0"/>
            <a:chExt cx="3693386" cy="6452863"/>
          </a:xfrm>
        </p:grpSpPr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32C96870-44A4-4293-AACD-6B661B1883F9}"/>
                </a:ext>
              </a:extLst>
            </p:cNvPr>
            <p:cNvSpPr/>
            <p:nvPr userDrawn="1"/>
          </p:nvSpPr>
          <p:spPr>
            <a:xfrm>
              <a:off x="-3786437" y="562486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90" name="INSTRUCTIE">
              <a:extLst>
                <a:ext uri="{FF2B5EF4-FFF2-40B4-BE49-F238E27FC236}">
                  <a16:creationId xmlns:a16="http://schemas.microsoft.com/office/drawing/2014/main" id="{16E1F55A-7BB6-4FF2-A472-513697F2D69A}"/>
                </a:ext>
              </a:extLst>
            </p:cNvPr>
            <p:cNvGrpSpPr/>
            <p:nvPr userDrawn="1"/>
          </p:nvGrpSpPr>
          <p:grpSpPr>
            <a:xfrm>
              <a:off x="-3786165" y="0"/>
              <a:ext cx="3693114" cy="5782322"/>
              <a:chOff x="-3786165" y="0"/>
              <a:chExt cx="3693114" cy="5782322"/>
            </a:xfrm>
          </p:grpSpPr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CC696C53-CCF7-424D-ABA7-86B554CF319E}"/>
                  </a:ext>
                </a:extLst>
              </p:cNvPr>
              <p:cNvSpPr/>
              <p:nvPr userDrawn="1"/>
            </p:nvSpPr>
            <p:spPr>
              <a:xfrm>
                <a:off x="-3786165" y="0"/>
                <a:ext cx="3593091" cy="562486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invoegen/opmaken</a:t>
                </a:r>
              </a:p>
            </p:txBody>
          </p:sp>
          <p:sp>
            <p:nvSpPr>
              <p:cNvPr id="92" name="Ovaal 91">
                <a:extLst>
                  <a:ext uri="{FF2B5EF4-FFF2-40B4-BE49-F238E27FC236}">
                    <a16:creationId xmlns:a16="http://schemas.microsoft.com/office/drawing/2014/main" id="{0CC76A35-83F9-49C0-9714-6B2C4F9F5E59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D538383B-2287-4C99-A6CE-30F3C4661B0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 </a:t>
                </a: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5C501FBF-EC33-4C90-9E52-CBFD5D12AFF8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49189152-4123-46D8-9C6C-333BC909C820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Ovaal 140">
                  <a:extLst>
                    <a:ext uri="{FF2B5EF4-FFF2-40B4-BE49-F238E27FC236}">
                      <a16:creationId xmlns:a16="http://schemas.microsoft.com/office/drawing/2014/main" id="{9D249E8F-23FD-43C2-8C68-50565AC888A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Vrije vorm: vorm 141">
                  <a:extLst>
                    <a:ext uri="{FF2B5EF4-FFF2-40B4-BE49-F238E27FC236}">
                      <a16:creationId xmlns:a16="http://schemas.microsoft.com/office/drawing/2014/main" id="{9A89EED3-EF7F-485E-9CA7-719E9C5204CE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Rechthoek: afgeronde hoeken 142">
                  <a:extLst>
                    <a:ext uri="{FF2B5EF4-FFF2-40B4-BE49-F238E27FC236}">
                      <a16:creationId xmlns:a16="http://schemas.microsoft.com/office/drawing/2014/main" id="{58175F18-4D2D-4F34-88A1-D057BCAF6FC2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44" name="Rechte verbindingslijn 143">
                  <a:extLst>
                    <a:ext uri="{FF2B5EF4-FFF2-40B4-BE49-F238E27FC236}">
                      <a16:creationId xmlns:a16="http://schemas.microsoft.com/office/drawing/2014/main" id="{CF80F2E0-5E97-4E64-A65B-DDA8F8A98F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5" name="Rechte verbindingslijn 144">
                  <a:extLst>
                    <a:ext uri="{FF2B5EF4-FFF2-40B4-BE49-F238E27FC236}">
                      <a16:creationId xmlns:a16="http://schemas.microsoft.com/office/drawing/2014/main" id="{5D8AEECD-F5B0-4252-9E9B-22C54E8CBFE2}"/>
                    </a:ext>
                  </a:extLst>
                </p:cNvPr>
                <p:cNvCxnSpPr>
                  <a:cxnSpLocks/>
                  <a:stCxn id="143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B1729DF9-3379-4774-B2AB-152B96E51B5C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5A4EEE2E-7BFD-4717-B5DA-59771A565C2F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59203319-180F-4AE1-902A-7349742DA16D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B1F7012C-3FE2-4C28-85C8-C0757C863812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8" name="Rechte verbindingslijn 137">
                  <a:extLst>
                    <a:ext uri="{FF2B5EF4-FFF2-40B4-BE49-F238E27FC236}">
                      <a16:creationId xmlns:a16="http://schemas.microsoft.com/office/drawing/2014/main" id="{ED6F6EF3-BCE5-42B8-ACA4-BD79508DF02F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9" name="Gelijkbenige driehoek 138">
                  <a:extLst>
                    <a:ext uri="{FF2B5EF4-FFF2-40B4-BE49-F238E27FC236}">
                      <a16:creationId xmlns:a16="http://schemas.microsoft.com/office/drawing/2014/main" id="{53A7F070-0046-4927-BD61-AEF71C19BB8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Ovaal 97">
                <a:extLst>
                  <a:ext uri="{FF2B5EF4-FFF2-40B4-BE49-F238E27FC236}">
                    <a16:creationId xmlns:a16="http://schemas.microsoft.com/office/drawing/2014/main" id="{7BD6F98C-060C-4D15-A8C5-23FE3D3D4DD5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20CEE246-5668-4733-8DCC-68B4EDD1CED6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Klik met de rechter muisknop op de afbeelding en kies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‘Naar achtergrond’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F09F3E81-8F2C-46EF-843D-688BAFC7D573}"/>
                  </a:ext>
                </a:extLst>
              </p:cNvPr>
              <p:cNvSpPr/>
              <p:nvPr userDrawn="1"/>
            </p:nvSpPr>
            <p:spPr>
              <a:xfrm>
                <a:off x="-3603587" y="3744237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FD1CBF51-D2F6-4A08-8FA9-C45027259F38}"/>
                  </a:ext>
                </a:extLst>
              </p:cNvPr>
              <p:cNvSpPr/>
              <p:nvPr userDrawn="1"/>
            </p:nvSpPr>
            <p:spPr>
              <a:xfrm>
                <a:off x="-3319415" y="3744238"/>
                <a:ext cx="2944682" cy="97979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4857B2AB-0AA4-4834-95A0-15F44EFA53BB}"/>
                  </a:ext>
                </a:extLst>
              </p:cNvPr>
              <p:cNvGrpSpPr/>
              <p:nvPr userDrawn="1"/>
            </p:nvGrpSpPr>
            <p:grpSpPr>
              <a:xfrm>
                <a:off x="-3408294" y="4834615"/>
                <a:ext cx="622283" cy="612919"/>
                <a:chOff x="12617641" y="3403239"/>
                <a:chExt cx="752963" cy="741634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E0565A32-4967-4F04-8664-55F4020AB4BC}"/>
                    </a:ext>
                  </a:extLst>
                </p:cNvPr>
                <p:cNvGrpSpPr/>
                <p:nvPr userDrawn="1"/>
              </p:nvGrpSpPr>
              <p:grpSpPr>
                <a:xfrm>
                  <a:off x="12771550" y="3403239"/>
                  <a:ext cx="467156" cy="448491"/>
                  <a:chOff x="12782177" y="3403239"/>
                  <a:chExt cx="467156" cy="448491"/>
                </a:xfrm>
              </p:grpSpPr>
              <p:grpSp>
                <p:nvGrpSpPr>
                  <p:cNvPr id="124" name="Groep 123">
                    <a:extLst>
                      <a:ext uri="{FF2B5EF4-FFF2-40B4-BE49-F238E27FC236}">
                        <a16:creationId xmlns:a16="http://schemas.microsoft.com/office/drawing/2014/main" id="{3AEBE43E-F9C7-498E-8DE7-03D63FF183D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77" y="3403239"/>
                    <a:ext cx="412972" cy="396132"/>
                    <a:chOff x="13554906" y="3320109"/>
                    <a:chExt cx="443912" cy="425811"/>
                  </a:xfrm>
                </p:grpSpPr>
                <p:grpSp>
                  <p:nvGrpSpPr>
                    <p:cNvPr id="131" name="Groep 130">
                      <a:extLst>
                        <a:ext uri="{FF2B5EF4-FFF2-40B4-BE49-F238E27FC236}">
                          <a16:creationId xmlns:a16="http://schemas.microsoft.com/office/drawing/2014/main" id="{1CADCC1E-EB9A-4012-8C87-9276E1F1B4B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2" cy="425811"/>
                      <a:chOff x="12909684" y="1276143"/>
                      <a:chExt cx="443912" cy="425811"/>
                    </a:xfrm>
                  </p:grpSpPr>
                  <p:sp>
                    <p:nvSpPr>
                      <p:cNvPr id="134" name="Rechthoek 133">
                        <a:extLst>
                          <a:ext uri="{FF2B5EF4-FFF2-40B4-BE49-F238E27FC236}">
                            <a16:creationId xmlns:a16="http://schemas.microsoft.com/office/drawing/2014/main" id="{5AA6FFDC-F903-428C-B7ED-981DE2FF8E4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35" name="Rechthoek 134">
                        <a:extLst>
                          <a:ext uri="{FF2B5EF4-FFF2-40B4-BE49-F238E27FC236}">
                            <a16:creationId xmlns:a16="http://schemas.microsoft.com/office/drawing/2014/main" id="{35699434-CF38-4F44-B929-48302AFC9B7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36" name="Ovaal 135">
                        <a:extLst>
                          <a:ext uri="{FF2B5EF4-FFF2-40B4-BE49-F238E27FC236}">
                            <a16:creationId xmlns:a16="http://schemas.microsoft.com/office/drawing/2014/main" id="{B95874C4-19B9-486C-8F6B-F2767A5F606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32" name="Afbeelding 131">
                      <a:extLst>
                        <a:ext uri="{FF2B5EF4-FFF2-40B4-BE49-F238E27FC236}">
                          <a16:creationId xmlns:a16="http://schemas.microsoft.com/office/drawing/2014/main" id="{43FA60EF-A197-4020-A498-5A9E84F56DD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2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3" name="Afbeelding 132">
                      <a:extLst>
                        <a:ext uri="{FF2B5EF4-FFF2-40B4-BE49-F238E27FC236}">
                          <a16:creationId xmlns:a16="http://schemas.microsoft.com/office/drawing/2014/main" id="{471B94E7-E4C3-42E1-8A11-00B41FE734A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53788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5" name="Groep 124">
                    <a:extLst>
                      <a:ext uri="{FF2B5EF4-FFF2-40B4-BE49-F238E27FC236}">
                        <a16:creationId xmlns:a16="http://schemas.microsoft.com/office/drawing/2014/main" id="{69B912CA-D145-41C7-9EED-072FEA52808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9" name="Rechthoek 128">
                      <a:extLst>
                        <a:ext uri="{FF2B5EF4-FFF2-40B4-BE49-F238E27FC236}">
                          <a16:creationId xmlns:a16="http://schemas.microsoft.com/office/drawing/2014/main" id="{8D82A24C-761A-4004-9D2D-CC3EC71CB5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Rechthoek 129">
                      <a:extLst>
                        <a:ext uri="{FF2B5EF4-FFF2-40B4-BE49-F238E27FC236}">
                          <a16:creationId xmlns:a16="http://schemas.microsoft.com/office/drawing/2014/main" id="{C52A7EEE-9EA1-4EA9-90D0-953CC5746C5A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26" name="Groep 125">
                    <a:extLst>
                      <a:ext uri="{FF2B5EF4-FFF2-40B4-BE49-F238E27FC236}">
                        <a16:creationId xmlns:a16="http://schemas.microsoft.com/office/drawing/2014/main" id="{B6DBBDE1-F0A8-4DD4-913C-A408DD4A436A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7" name="Rechthoek 126">
                      <a:extLst>
                        <a:ext uri="{FF2B5EF4-FFF2-40B4-BE49-F238E27FC236}">
                          <a16:creationId xmlns:a16="http://schemas.microsoft.com/office/drawing/2014/main" id="{1352287F-0058-4169-BDD5-F01AA15D0F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8" name="Rechthoek 127">
                      <a:extLst>
                        <a:ext uri="{FF2B5EF4-FFF2-40B4-BE49-F238E27FC236}">
                          <a16:creationId xmlns:a16="http://schemas.microsoft.com/office/drawing/2014/main" id="{BD686C26-5DA8-4493-A512-D5B098F4470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AFC7C629-E014-4B11-9A07-B3BF23BDA89C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23" name="Gelijkbenige driehoek 122">
                  <a:extLst>
                    <a:ext uri="{FF2B5EF4-FFF2-40B4-BE49-F238E27FC236}">
                      <a16:creationId xmlns:a16="http://schemas.microsoft.com/office/drawing/2014/main" id="{D8A7A5AD-E24D-47C6-8D8C-FB929D50F9CB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4335EAC-9D1E-4813-A9D0-1CFEA06CF32E}"/>
                  </a:ext>
                </a:extLst>
              </p:cNvPr>
              <p:cNvGrpSpPr/>
              <p:nvPr userDrawn="1"/>
            </p:nvGrpSpPr>
            <p:grpSpPr>
              <a:xfrm>
                <a:off x="-3314821" y="2981448"/>
                <a:ext cx="1558053" cy="563933"/>
                <a:chOff x="-3314821" y="2981448"/>
                <a:chExt cx="1558053" cy="563933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92E1BB1C-3359-4329-B37C-A7DFB56A8DB2}"/>
                    </a:ext>
                  </a:extLst>
                </p:cNvPr>
                <p:cNvSpPr/>
                <p:nvPr userDrawn="1"/>
              </p:nvSpPr>
              <p:spPr>
                <a:xfrm>
                  <a:off x="-3314821" y="2981448"/>
                  <a:ext cx="1558053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7C6C62B8-9F0E-47A2-8422-2CDC6D2CD1FF}"/>
                    </a:ext>
                  </a:extLst>
                </p:cNvPr>
                <p:cNvSpPr/>
                <p:nvPr userDrawn="1"/>
              </p:nvSpPr>
              <p:spPr>
                <a:xfrm>
                  <a:off x="-3304719" y="3235173"/>
                  <a:ext cx="15403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Tekstvak 108">
                  <a:extLst>
                    <a:ext uri="{FF2B5EF4-FFF2-40B4-BE49-F238E27FC236}">
                      <a16:creationId xmlns:a16="http://schemas.microsoft.com/office/drawing/2014/main" id="{02FE1995-8B2E-440C-B7F6-B078A80B7357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038892"/>
                  <a:ext cx="1089248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voorgrond</a:t>
                  </a:r>
                </a:p>
              </p:txBody>
            </p:sp>
            <p:sp>
              <p:nvSpPr>
                <p:cNvPr id="110" name="Tekstvak 109">
                  <a:extLst>
                    <a:ext uri="{FF2B5EF4-FFF2-40B4-BE49-F238E27FC236}">
                      <a16:creationId xmlns:a16="http://schemas.microsoft.com/office/drawing/2014/main" id="{8C10EE6E-3F66-4E5E-8AED-893928ABF0F7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295269"/>
                  <a:ext cx="109851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achtergrond</a:t>
                  </a:r>
                </a:p>
              </p:txBody>
            </p:sp>
            <p:sp>
              <p:nvSpPr>
                <p:cNvPr id="111" name="Vrije vorm: vorm 110">
                  <a:extLst>
                    <a:ext uri="{FF2B5EF4-FFF2-40B4-BE49-F238E27FC236}">
                      <a16:creationId xmlns:a16="http://schemas.microsoft.com/office/drawing/2014/main" id="{E3EB92F0-7B12-404D-A053-D9440D6A32E0}"/>
                    </a:ext>
                  </a:extLst>
                </p:cNvPr>
                <p:cNvSpPr/>
                <p:nvPr userDrawn="1"/>
              </p:nvSpPr>
              <p:spPr>
                <a:xfrm>
                  <a:off x="-2051274" y="3365381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Gelijkbenige driehoek 111">
                  <a:extLst>
                    <a:ext uri="{FF2B5EF4-FFF2-40B4-BE49-F238E27FC236}">
                      <a16:creationId xmlns:a16="http://schemas.microsoft.com/office/drawing/2014/main" id="{CB1DCC74-2D98-48D1-9A8E-C0311886AB37}"/>
                    </a:ext>
                  </a:extLst>
                </p:cNvPr>
                <p:cNvSpPr/>
                <p:nvPr userDrawn="1"/>
              </p:nvSpPr>
              <p:spPr>
                <a:xfrm rot="5400000">
                  <a:off x="-1900674" y="3332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948CF875-74F1-498D-A330-F56B1B673A21}"/>
                    </a:ext>
                  </a:extLst>
                </p:cNvPr>
                <p:cNvGrpSpPr/>
                <p:nvPr userDrawn="1"/>
              </p:nvGrpSpPr>
              <p:grpSpPr>
                <a:xfrm>
                  <a:off x="-3257052" y="3032066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982F3385-23B4-4553-B385-73D90C6888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461C040-3EEC-431E-A061-88350135CC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D9AA326C-A93B-4A28-8047-CE4318A27F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A09C5DCC-53F0-4590-851B-617D130E303D}"/>
                    </a:ext>
                  </a:extLst>
                </p:cNvPr>
                <p:cNvGrpSpPr/>
                <p:nvPr userDrawn="1"/>
              </p:nvGrpSpPr>
              <p:grpSpPr>
                <a:xfrm>
                  <a:off x="-3257053" y="3276580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DFF78D53-A3F9-420A-B540-81258F4A68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40A68EE5-E297-4D17-8316-7ED6D5D68E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E242603B-4D82-4E25-B451-E2BFFB0491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04" name="ICOON_info">
                <a:extLst>
                  <a:ext uri="{FF2B5EF4-FFF2-40B4-BE49-F238E27FC236}">
                    <a16:creationId xmlns:a16="http://schemas.microsoft.com/office/drawing/2014/main" id="{34A75095-BCCA-4B14-88D3-61DF515EE10E}"/>
                  </a:ext>
                </a:extLst>
              </p:cNvPr>
              <p:cNvGrpSpPr/>
              <p:nvPr userDrawn="1"/>
            </p:nvGrpSpPr>
            <p:grpSpPr>
              <a:xfrm>
                <a:off x="-376736" y="54986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474A222-F10E-4604-8980-81B187825927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Graphic 163" descr="Informatie">
                  <a:extLst>
                    <a:ext uri="{FF2B5EF4-FFF2-40B4-BE49-F238E27FC236}">
                      <a16:creationId xmlns:a16="http://schemas.microsoft.com/office/drawing/2014/main" id="{95B7521C-964A-4120-98AF-E4CFC44DA23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47" name="INSTRUCTIE">
            <a:extLst>
              <a:ext uri="{FF2B5EF4-FFF2-40B4-BE49-F238E27FC236}">
                <a16:creationId xmlns:a16="http://schemas.microsoft.com/office/drawing/2014/main" id="{9617C24C-D031-4EC7-8C43-BEA94778D817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2C80AA4D-81D8-489F-9941-9B6B09BDC06F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6C2056B9-C71F-4481-ACAF-24FD84D354D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5424C004-CA63-4558-A84E-5FB3BB774F80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79FCCE53-2F65-4DBF-8A59-13ED8E1F9955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E7BD35B2-D1A1-4735-8002-811AC3B4BDCB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53" name="Groep 152">
              <a:extLst>
                <a:ext uri="{FF2B5EF4-FFF2-40B4-BE49-F238E27FC236}">
                  <a16:creationId xmlns:a16="http://schemas.microsoft.com/office/drawing/2014/main" id="{1078B293-FF4F-45F8-A43D-52D6481B5E81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FAC09C2-4DDF-4423-A086-34E5CC074768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6" name="Rechthoek met één afgeknipte en afgeronde hoek 47">
                  <a:extLst>
                    <a:ext uri="{FF2B5EF4-FFF2-40B4-BE49-F238E27FC236}">
                      <a16:creationId xmlns:a16="http://schemas.microsoft.com/office/drawing/2014/main" id="{4B32B43D-FA2F-49BF-8337-8AFAFF58B194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ige driehoek 156">
                  <a:extLst>
                    <a:ext uri="{FF2B5EF4-FFF2-40B4-BE49-F238E27FC236}">
                      <a16:creationId xmlns:a16="http://schemas.microsoft.com/office/drawing/2014/main" id="{C4D43CF6-C799-4697-85DF-1A0C5BF17A5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A3AB47C-20F9-4E4A-8955-4409E23E7847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45573C40-8182-48D8-A287-7035FFE5EB3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6BB84D0B-BE4D-4BAF-BFD1-505913286336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6" name="HAAK LIJN">
            <a:extLst>
              <a:ext uri="{FF2B5EF4-FFF2-40B4-BE49-F238E27FC236}">
                <a16:creationId xmlns:a16="http://schemas.microsoft.com/office/drawing/2014/main" id="{D7882384-1712-41E6-9D6B-F217C844E4E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CA66AB2C-0DEF-41A4-8A9D-6D155CA2B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6C0404-AD63-455B-AFF8-AC0BC74B3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C2999465-7311-4A1D-8A5A-A0092EF974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afbeelding 8">
            <a:extLst>
              <a:ext uri="{FF2B5EF4-FFF2-40B4-BE49-F238E27FC236}">
                <a16:creationId xmlns:a16="http://schemas.microsoft.com/office/drawing/2014/main" id="{8BD98969-41D6-49E7-8A6D-7119EAC93F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1626" y="1434"/>
            <a:ext cx="797037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foto in te voegen.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8E18419-1C58-41CE-97BB-2A5F5D6DB9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563700"/>
            <a:ext cx="3993654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146" name="Logo">
            <a:extLst>
              <a:ext uri="{FF2B5EF4-FFF2-40B4-BE49-F238E27FC236}">
                <a16:creationId xmlns:a16="http://schemas.microsoft.com/office/drawing/2014/main" id="{37D9BEDA-95C5-4F02-84C8-119FE3496BD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2B7207A5-0C51-46E7-8409-7885FAC1D3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2C8389-F9C2-4D34-9675-D3F1B363A6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E7103454-A8D4-4EB6-8BE7-429690CF079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3816083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A3A6F5FC-F7A7-4338-872F-3F8BF725E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3816082" cy="268289"/>
          </a:xfrm>
        </p:spPr>
        <p:txBody>
          <a:bodyPr/>
          <a:lstStyle/>
          <a:p>
            <a:r>
              <a:rPr lang="nl-NL" dirty="0"/>
              <a:t>Plaats eerste 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5FCA-2D2A-4963-9231-88F2E4E8834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41FF29CE-FB36-4A94-A675-DDBE1348BD41}"/>
              </a:ext>
            </a:extLst>
          </p:cNvPr>
          <p:cNvGrpSpPr/>
          <p:nvPr userDrawn="1"/>
        </p:nvGrpSpPr>
        <p:grpSpPr>
          <a:xfrm>
            <a:off x="240030" y="-243206"/>
            <a:ext cx="11807190" cy="7101203"/>
            <a:chOff x="240030" y="-243206"/>
            <a:chExt cx="11807190" cy="7101203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AE520030-A6A5-41C2-A96D-1462341C54EE}"/>
                </a:ext>
              </a:extLst>
            </p:cNvPr>
            <p:cNvCxnSpPr/>
            <p:nvPr userDrawn="1"/>
          </p:nvCxnSpPr>
          <p:spPr>
            <a:xfrm>
              <a:off x="765803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5F220E02-12B0-40E0-ABF6-C815F8DA4046}"/>
                </a:ext>
              </a:extLst>
            </p:cNvPr>
            <p:cNvCxnSpPr/>
            <p:nvPr userDrawn="1"/>
          </p:nvCxnSpPr>
          <p:spPr>
            <a:xfrm>
              <a:off x="11615770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49E8E50B-D47B-4BBC-827F-1366C4AAD0CA}"/>
                </a:ext>
              </a:extLst>
            </p:cNvPr>
            <p:cNvCxnSpPr/>
            <p:nvPr userDrawn="1"/>
          </p:nvCxnSpPr>
          <p:spPr>
            <a:xfrm flipH="1">
              <a:off x="240030" y="55625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4929D352-BA6B-4746-8410-66F16EF31467}"/>
                </a:ext>
              </a:extLst>
            </p:cNvPr>
            <p:cNvCxnSpPr/>
            <p:nvPr userDrawn="1"/>
          </p:nvCxnSpPr>
          <p:spPr>
            <a:xfrm flipH="1">
              <a:off x="240030" y="92201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8BE275D2-DE2C-4FBA-9D11-C668ABF4979C}"/>
                </a:ext>
              </a:extLst>
            </p:cNvPr>
            <p:cNvCxnSpPr/>
            <p:nvPr userDrawn="1"/>
          </p:nvCxnSpPr>
          <p:spPr>
            <a:xfrm flipH="1">
              <a:off x="240030" y="1478101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2C3B6A12-DA2F-4814-8660-472B2EEC0D92}"/>
                </a:ext>
              </a:extLst>
            </p:cNvPr>
            <p:cNvCxnSpPr/>
            <p:nvPr userDrawn="1"/>
          </p:nvCxnSpPr>
          <p:spPr>
            <a:xfrm flipH="1">
              <a:off x="240030" y="571100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um">
            <a:extLst>
              <a:ext uri="{FF2B5EF4-FFF2-40B4-BE49-F238E27FC236}">
                <a16:creationId xmlns:a16="http://schemas.microsoft.com/office/drawing/2014/main" id="{CBEA4851-877C-40F6-B8BA-24A4A19AA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600" y="6480000"/>
            <a:ext cx="331559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77233" y="1856128"/>
            <a:ext cx="10827107" cy="4438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/>
              <a:t>Bullet</a:t>
            </a:r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48A9FB6B-5087-4423-A1CA-6D25601F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AF8099B3-10E2-46C1-BF04-AE3AD12B9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242" y="6480355"/>
            <a:ext cx="531875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777244" y="619124"/>
            <a:ext cx="10828685" cy="268289"/>
          </a:xfrm>
          <a:prstGeom prst="rect">
            <a:avLst/>
          </a:prstGeom>
        </p:spPr>
        <p:txBody>
          <a:bodyPr vert="horz" lIns="0" tIns="0" rIns="0" bIns="385200" rtlCol="0" anchor="t">
            <a:noAutofit/>
          </a:bodyPr>
          <a:lstStyle/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715" r:id="rId3"/>
    <p:sldLayoutId id="2147483712" r:id="rId4"/>
    <p:sldLayoutId id="2147483716" r:id="rId5"/>
    <p:sldLayoutId id="2147483711" r:id="rId6"/>
    <p:sldLayoutId id="2147483661" r:id="rId7"/>
    <p:sldLayoutId id="2147483660" r:id="rId8"/>
    <p:sldLayoutId id="2147483659" r:id="rId9"/>
    <p:sldLayoutId id="2147483673" r:id="rId10"/>
    <p:sldLayoutId id="2147483710" r:id="rId11"/>
    <p:sldLayoutId id="2147483713" r:id="rId12"/>
    <p:sldLayoutId id="2147483681" r:id="rId13"/>
    <p:sldLayoutId id="2147483691" r:id="rId14"/>
    <p:sldLayoutId id="2147483692" r:id="rId15"/>
    <p:sldLayoutId id="2147483693" r:id="rId16"/>
    <p:sldLayoutId id="2147483694" r:id="rId17"/>
    <p:sldLayoutId id="2147483717" r:id="rId18"/>
    <p:sldLayoutId id="2147483675" r:id="rId19"/>
    <p:sldLayoutId id="2147483714" r:id="rId20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70C0"/>
        </a:buClr>
        <a:buSzPct val="85000"/>
        <a:buFontTx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spc="30" baseline="0">
          <a:solidFill>
            <a:schemeClr val="tx2"/>
          </a:solidFill>
          <a:latin typeface="Franklin Gothic Medium" panose="020B0603020102020204" pitchFamily="34" charset="0"/>
          <a:ea typeface="+mn-ea"/>
          <a:cs typeface="Calibri" panose="020F0502020204030204" pitchFamily="34" charset="0"/>
        </a:defRPr>
      </a:lvl4pPr>
      <a:lvl5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Font typeface="+mj-lt"/>
        <a:buAutoNum type="arabicPeriod"/>
        <a:tabLst>
          <a:tab pos="179388" algn="l"/>
        </a:tabLst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357188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baseline="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orient="horz" userDrawn="1">
          <p15:clr>
            <a:srgbClr val="F26B43"/>
          </p15:clr>
        </p15:guide>
        <p15:guide id="3" orient="horz" pos="4320" userDrawn="1">
          <p15:clr>
            <a:srgbClr val="F26B43"/>
          </p15:clr>
        </p15:guide>
        <p15:guide id="5" orient="horz" pos="3966" userDrawn="1">
          <p15:clr>
            <a:srgbClr val="5ACBF0"/>
          </p15:clr>
        </p15:guide>
        <p15:guide id="6" orient="horz" pos="1167" userDrawn="1">
          <p15:clr>
            <a:srgbClr val="5ACBF0"/>
          </p15:clr>
        </p15:guide>
        <p15:guide id="7" orient="horz" pos="559" userDrawn="1">
          <p15:clr>
            <a:srgbClr val="5ACBF0"/>
          </p15:clr>
        </p15:guide>
        <p15:guide id="8" orient="horz" pos="390" userDrawn="1">
          <p15:clr>
            <a:srgbClr val="5ACBF0"/>
          </p15:clr>
        </p15:guide>
        <p15:guide id="9" pos="7680" userDrawn="1">
          <p15:clr>
            <a:srgbClr val="F26B43"/>
          </p15:clr>
        </p15:guide>
        <p15:guide id="10" pos="487" userDrawn="1">
          <p15:clr>
            <a:srgbClr val="5ACBF0"/>
          </p15:clr>
        </p15:guide>
        <p15:guide id="11" pos="731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.sv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.svg"/><Relationship Id="rId5" Type="http://schemas.openxmlformats.org/officeDocument/2006/relationships/customXml" Target="../ink/ink2.xml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customXml" Target="../ink/ink4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customXml" Target="../ink/ink6.xml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18.png"/><Relationship Id="rId10" Type="http://schemas.openxmlformats.org/officeDocument/2006/relationships/image" Target="../media/image24.gif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10.xml"/><Relationship Id="rId4" Type="http://schemas.openxmlformats.org/officeDocument/2006/relationships/image" Target="../media/image18.png"/><Relationship Id="rId9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9837A8C3-18E1-4A07-BFF6-F86BD25EBC92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76C5212-975A-40FF-9FD4-BD7DC3886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50" y="3096907"/>
            <a:ext cx="9809656" cy="664185"/>
          </a:xfrm>
        </p:spPr>
        <p:txBody>
          <a:bodyPr/>
          <a:lstStyle/>
          <a:p>
            <a:r>
              <a:rPr lang="nl-NL" b="0" dirty="0"/>
              <a:t>2D Agent </a:t>
            </a:r>
            <a:r>
              <a:rPr lang="nl-NL" b="0" dirty="0" err="1"/>
              <a:t>based</a:t>
            </a:r>
            <a:r>
              <a:rPr lang="nl-NL" b="0" dirty="0"/>
              <a:t> </a:t>
            </a:r>
            <a:r>
              <a:rPr lang="nl-NL" b="0" dirty="0" err="1"/>
              <a:t>simulation</a:t>
            </a:r>
            <a:r>
              <a:rPr lang="nl-NL" b="0" dirty="0"/>
              <a:t> </a:t>
            </a:r>
            <a:br>
              <a:rPr lang="nl-NL" b="0" dirty="0"/>
            </a:br>
            <a:r>
              <a:rPr lang="nl-NL" b="0" dirty="0"/>
              <a:t>voor Adaptief bewaken &amp; beveiligen</a:t>
            </a:r>
            <a:endParaRPr lang="nl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F9C17B8D-6859-43E2-93FF-4D52EF337D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Ondertitel 18">
            <a:extLst>
              <a:ext uri="{FF2B5EF4-FFF2-40B4-BE49-F238E27FC236}">
                <a16:creationId xmlns:a16="http://schemas.microsoft.com/office/drawing/2014/main" id="{92239BDE-AC69-48BF-8A7D-54D291E08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450" y="3977990"/>
            <a:ext cx="9809656" cy="448184"/>
          </a:xfrm>
        </p:spPr>
        <p:txBody>
          <a:bodyPr/>
          <a:lstStyle/>
          <a:p>
            <a:r>
              <a:rPr lang="nl-NL" dirty="0"/>
              <a:t>Melissa </a:t>
            </a:r>
            <a:r>
              <a:rPr lang="nl-NL" dirty="0" err="1"/>
              <a:t>basgol</a:t>
            </a:r>
            <a:r>
              <a:rPr lang="nl-NL" dirty="0"/>
              <a:t> &amp; </a:t>
            </a:r>
            <a:r>
              <a:rPr lang="nl-NL" dirty="0" err="1"/>
              <a:t>simone</a:t>
            </a:r>
            <a:r>
              <a:rPr lang="nl-NL" dirty="0"/>
              <a:t> </a:t>
            </a:r>
            <a:r>
              <a:rPr lang="nl-NL" dirty="0" err="1"/>
              <a:t>hartgring</a:t>
            </a:r>
            <a:endParaRPr lang="nl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E0650F71-88D2-42C0-BC18-8BFA41A9F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2612" y="5091256"/>
            <a:ext cx="62838" cy="182400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ECDA816-A100-41FA-BBF8-AC9B008FA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28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dertitel 6">
            <a:extLst>
              <a:ext uri="{FF2B5EF4-FFF2-40B4-BE49-F238E27FC236}">
                <a16:creationId xmlns:a16="http://schemas.microsoft.com/office/drawing/2014/main" id="{6B63FD08-202A-4BCD-9463-C49E0033FF6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nl-NL" dirty="0"/>
              <a:t>tweede scenario Filmpje</a:t>
            </a:r>
          </a:p>
        </p:txBody>
      </p:sp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B53F0EE6-1A9A-4158-BBBC-F53413ABA07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260820D-8B19-437D-A2C4-50D2304F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Demo</a:t>
            </a:r>
            <a:endParaRPr lang="nl-NL" dirty="0"/>
          </a:p>
        </p:txBody>
      </p:sp>
      <p:pic>
        <p:nvPicPr>
          <p:cNvPr id="2" name="VID-20210630-WA0002">
            <a:hlinkClick r:id="" action="ppaction://media"/>
            <a:extLst>
              <a:ext uri="{FF2B5EF4-FFF2-40B4-BE49-F238E27FC236}">
                <a16:creationId xmlns:a16="http://schemas.microsoft.com/office/drawing/2014/main" id="{462A5D3D-3A78-4B12-B93E-D5D4C5CF06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495" y="1527933"/>
            <a:ext cx="8375009" cy="47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66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jdelijke aanduiding voor verticale tekst 45">
            <a:extLst>
              <a:ext uri="{FF2B5EF4-FFF2-40B4-BE49-F238E27FC236}">
                <a16:creationId xmlns:a16="http://schemas.microsoft.com/office/drawing/2014/main" id="{20472697-B901-4A39-B920-88CA7E3E525A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2" name="Titel 31">
            <a:extLst>
              <a:ext uri="{FF2B5EF4-FFF2-40B4-BE49-F238E27FC236}">
                <a16:creationId xmlns:a16="http://schemas.microsoft.com/office/drawing/2014/main" id="{7C24C0D6-8F84-4C66-8EB2-630B67FB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Bedankt voor</a:t>
            </a:r>
          </a:p>
        </p:txBody>
      </p:sp>
      <p:sp>
        <p:nvSpPr>
          <p:cNvPr id="45" name="Tijdelijke aanduiding voor tekst 44">
            <a:extLst>
              <a:ext uri="{FF2B5EF4-FFF2-40B4-BE49-F238E27FC236}">
                <a16:creationId xmlns:a16="http://schemas.microsoft.com/office/drawing/2014/main" id="{74A09BDC-A602-43BC-9AB0-1E48FCFB84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3" name="Ondertitel 32">
            <a:extLst>
              <a:ext uri="{FF2B5EF4-FFF2-40B4-BE49-F238E27FC236}">
                <a16:creationId xmlns:a16="http://schemas.microsoft.com/office/drawing/2014/main" id="{697E37A2-C3C3-4BD7-AD35-B0465E08C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Uw aandacht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966782E-34E5-4835-9625-1B014CF48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1748DD8-81AB-4BC5-BFA2-A69CD0CD2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48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ndertitel 21">
            <a:extLst>
              <a:ext uri="{FF2B5EF4-FFF2-40B4-BE49-F238E27FC236}">
                <a16:creationId xmlns:a16="http://schemas.microsoft.com/office/drawing/2014/main" id="{0EC4A6EF-4D4E-4B21-A61B-D54012841BF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nl-NL"/>
              <a:t>Agent based simulation voor Adaptief bewaken &amp; beveiligen</a:t>
            </a:r>
            <a:endParaRPr lang="nl-NL" dirty="0"/>
          </a:p>
        </p:txBody>
      </p:sp>
      <p:sp>
        <p:nvSpPr>
          <p:cNvPr id="21" name="Tijdelijke aanduiding voor verticale tekst 20">
            <a:extLst>
              <a:ext uri="{FF2B5EF4-FFF2-40B4-BE49-F238E27FC236}">
                <a16:creationId xmlns:a16="http://schemas.microsoft.com/office/drawing/2014/main" id="{6C94B16F-8535-4520-95DB-4C8EA218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/>
              <a:t>Algemene introductie</a:t>
            </a:r>
            <a:endParaRPr lang="nl-NL" dirty="0"/>
          </a:p>
        </p:txBody>
      </p:sp>
      <p:sp>
        <p:nvSpPr>
          <p:cNvPr id="23" name="Tijdelijke aanduiding voor verticale tekst 22">
            <a:extLst>
              <a:ext uri="{FF2B5EF4-FFF2-40B4-BE49-F238E27FC236}">
                <a16:creationId xmlns:a16="http://schemas.microsoft.com/office/drawing/2014/main" id="{521C2607-4FBB-4A3A-BD2E-87888BCD6040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r>
              <a:rPr lang="nl-NL" dirty="0"/>
              <a:t>01.</a:t>
            </a:r>
          </a:p>
        </p:txBody>
      </p:sp>
      <p:sp>
        <p:nvSpPr>
          <p:cNvPr id="24" name="Tijdelijke aanduiding voor verticale tekst 23">
            <a:extLst>
              <a:ext uri="{FF2B5EF4-FFF2-40B4-BE49-F238E27FC236}">
                <a16:creationId xmlns:a16="http://schemas.microsoft.com/office/drawing/2014/main" id="{E3D34D5E-A46C-464C-AFCC-B545CE050EB1}"/>
              </a:ext>
            </a:extLst>
          </p:cNvPr>
          <p:cNvSpPr>
            <a:spLocks noGrp="1"/>
          </p:cNvSpPr>
          <p:nvPr>
            <p:ph type="body" orient="vert" idx="12"/>
          </p:nvPr>
        </p:nvSpPr>
        <p:spPr>
          <a:xfrm>
            <a:off x="2063519" y="3664476"/>
            <a:ext cx="4479145" cy="236684"/>
          </a:xfrm>
        </p:spPr>
        <p:txBody>
          <a:bodyPr/>
          <a:lstStyle/>
          <a:p>
            <a:r>
              <a:rPr lang="nl-NL" dirty="0"/>
              <a:t>Technische achtergrond</a:t>
            </a:r>
          </a:p>
        </p:txBody>
      </p:sp>
      <p:sp>
        <p:nvSpPr>
          <p:cNvPr id="25" name="Tijdelijke aanduiding voor verticale tekst 24">
            <a:extLst>
              <a:ext uri="{FF2B5EF4-FFF2-40B4-BE49-F238E27FC236}">
                <a16:creationId xmlns:a16="http://schemas.microsoft.com/office/drawing/2014/main" id="{670ACD2F-4CAD-4D3C-97DB-A8A8A97C859E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nl-NL" dirty="0"/>
              <a:t>02.</a:t>
            </a:r>
          </a:p>
        </p:txBody>
      </p:sp>
      <p:sp>
        <p:nvSpPr>
          <p:cNvPr id="26" name="Tijdelijke aanduiding voor verticale tekst 25">
            <a:extLst>
              <a:ext uri="{FF2B5EF4-FFF2-40B4-BE49-F238E27FC236}">
                <a16:creationId xmlns:a16="http://schemas.microsoft.com/office/drawing/2014/main" id="{027DA106-5CAC-4732-958D-9B4D3418C11E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2063519" y="3217123"/>
            <a:ext cx="4479145" cy="236684"/>
          </a:xfrm>
        </p:spPr>
        <p:txBody>
          <a:bodyPr/>
          <a:lstStyle/>
          <a:p>
            <a:r>
              <a:rPr lang="nl-NL" dirty="0"/>
              <a:t>Interactie tussen </a:t>
            </a:r>
            <a:r>
              <a:rPr lang="nl-NL" dirty="0" err="1"/>
              <a:t>agents</a:t>
            </a:r>
            <a:endParaRPr lang="nl-NL" dirty="0"/>
          </a:p>
        </p:txBody>
      </p:sp>
      <p:sp>
        <p:nvSpPr>
          <p:cNvPr id="27" name="Tijdelijke aanduiding voor verticale tekst 26">
            <a:extLst>
              <a:ext uri="{FF2B5EF4-FFF2-40B4-BE49-F238E27FC236}">
                <a16:creationId xmlns:a16="http://schemas.microsoft.com/office/drawing/2014/main" id="{4CCFC2F6-50A9-4FB6-B316-D0E8199E66A9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r>
              <a:rPr lang="nl-NL" dirty="0"/>
              <a:t>03.</a:t>
            </a:r>
          </a:p>
        </p:txBody>
      </p:sp>
      <p:sp>
        <p:nvSpPr>
          <p:cNvPr id="28" name="Tijdelijke aanduiding voor verticale tekst 27">
            <a:extLst>
              <a:ext uri="{FF2B5EF4-FFF2-40B4-BE49-F238E27FC236}">
                <a16:creationId xmlns:a16="http://schemas.microsoft.com/office/drawing/2014/main" id="{D773CAF6-B815-4797-9240-629EC2852976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/>
        <p:txBody>
          <a:bodyPr/>
          <a:lstStyle/>
          <a:p>
            <a:r>
              <a:rPr lang="nl-NL"/>
              <a:t>Gedragingen</a:t>
            </a:r>
            <a:endParaRPr lang="nl-NL" dirty="0"/>
          </a:p>
        </p:txBody>
      </p:sp>
      <p:sp>
        <p:nvSpPr>
          <p:cNvPr id="29" name="Tijdelijke aanduiding voor verticale tekst 28">
            <a:extLst>
              <a:ext uri="{FF2B5EF4-FFF2-40B4-BE49-F238E27FC236}">
                <a16:creationId xmlns:a16="http://schemas.microsoft.com/office/drawing/2014/main" id="{76926F13-14DB-47C8-9F96-19912794A63E}"/>
              </a:ext>
            </a:extLst>
          </p:cNvPr>
          <p:cNvSpPr>
            <a:spLocks noGrp="1"/>
          </p:cNvSpPr>
          <p:nvPr>
            <p:ph type="body" orient="vert" idx="17"/>
          </p:nvPr>
        </p:nvSpPr>
        <p:spPr/>
        <p:txBody>
          <a:bodyPr/>
          <a:lstStyle/>
          <a:p>
            <a:r>
              <a:rPr lang="nl-NL" dirty="0"/>
              <a:t>04.</a:t>
            </a:r>
          </a:p>
        </p:txBody>
      </p:sp>
      <p:sp>
        <p:nvSpPr>
          <p:cNvPr id="30" name="Tijdelijke aanduiding voor verticale tekst 29">
            <a:extLst>
              <a:ext uri="{FF2B5EF4-FFF2-40B4-BE49-F238E27FC236}">
                <a16:creationId xmlns:a16="http://schemas.microsoft.com/office/drawing/2014/main" id="{FAF5B460-A118-4364-9D25-BA33CCAABE58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pPr lvl="1"/>
            <a:r>
              <a:rPr lang="nl-NL"/>
              <a:t>Dreiging</a:t>
            </a:r>
            <a:endParaRPr lang="nl-NL" dirty="0"/>
          </a:p>
        </p:txBody>
      </p:sp>
      <p:sp>
        <p:nvSpPr>
          <p:cNvPr id="31" name="Tijdelijke aanduiding voor verticale tekst 30">
            <a:extLst>
              <a:ext uri="{FF2B5EF4-FFF2-40B4-BE49-F238E27FC236}">
                <a16:creationId xmlns:a16="http://schemas.microsoft.com/office/drawing/2014/main" id="{D329B355-9CD7-404C-B106-693CA1DA5566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>
          <a:xfrm>
            <a:off x="1477394" y="5856169"/>
            <a:ext cx="517921" cy="236684"/>
          </a:xfrm>
        </p:spPr>
        <p:txBody>
          <a:bodyPr/>
          <a:lstStyle/>
          <a:p>
            <a:r>
              <a:rPr lang="nl-NL" dirty="0"/>
              <a:t>05.</a:t>
            </a:r>
          </a:p>
        </p:txBody>
      </p:sp>
      <p:sp>
        <p:nvSpPr>
          <p:cNvPr id="32" name="Tijdelijke aanduiding voor verticale tekst 31">
            <a:extLst>
              <a:ext uri="{FF2B5EF4-FFF2-40B4-BE49-F238E27FC236}">
                <a16:creationId xmlns:a16="http://schemas.microsoft.com/office/drawing/2014/main" id="{C5DC829E-C25E-4BED-BC88-DC74806EA79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pPr lvl="1"/>
            <a:r>
              <a:rPr lang="nl-NL" dirty="0"/>
              <a:t>Burgers</a:t>
            </a:r>
          </a:p>
        </p:txBody>
      </p:sp>
      <p:sp>
        <p:nvSpPr>
          <p:cNvPr id="33" name="Tijdelijke aanduiding voor verticale tekst 32">
            <a:extLst>
              <a:ext uri="{FF2B5EF4-FFF2-40B4-BE49-F238E27FC236}">
                <a16:creationId xmlns:a16="http://schemas.microsoft.com/office/drawing/2014/main" id="{029FCC08-61C8-40CC-849C-391D03E7EE76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>
          <a:xfrm>
            <a:off x="1477393" y="6238876"/>
            <a:ext cx="517921" cy="236684"/>
          </a:xfrm>
        </p:spPr>
        <p:txBody>
          <a:bodyPr/>
          <a:lstStyle/>
          <a:p>
            <a:r>
              <a:rPr lang="nl-NL" dirty="0"/>
              <a:t>06.</a:t>
            </a:r>
          </a:p>
        </p:txBody>
      </p:sp>
      <p:sp>
        <p:nvSpPr>
          <p:cNvPr id="34" name="Tijdelijke aanduiding voor verticale tekst 33">
            <a:extLst>
              <a:ext uri="{FF2B5EF4-FFF2-40B4-BE49-F238E27FC236}">
                <a16:creationId xmlns:a16="http://schemas.microsoft.com/office/drawing/2014/main" id="{9DAE9E62-49AB-41E5-86D1-AA66747F800D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/>
        <p:txBody>
          <a:bodyPr/>
          <a:lstStyle/>
          <a:p>
            <a:pPr lvl="1"/>
            <a:r>
              <a:rPr lang="nl-NL"/>
              <a:t>Defensie</a:t>
            </a:r>
            <a:endParaRPr lang="nl-NL" dirty="0"/>
          </a:p>
        </p:txBody>
      </p:sp>
      <p:sp>
        <p:nvSpPr>
          <p:cNvPr id="36" name="Tijdelijke aanduiding voor verticale tekst 35">
            <a:extLst>
              <a:ext uri="{FF2B5EF4-FFF2-40B4-BE49-F238E27FC236}">
                <a16:creationId xmlns:a16="http://schemas.microsoft.com/office/drawing/2014/main" id="{8111AD61-6DB8-4CA5-8893-E4A66A9650C0}"/>
              </a:ext>
            </a:extLst>
          </p:cNvPr>
          <p:cNvSpPr>
            <a:spLocks noGrp="1"/>
          </p:cNvSpPr>
          <p:nvPr>
            <p:ph type="body" orient="vert" idx="24"/>
          </p:nvPr>
        </p:nvSpPr>
        <p:spPr/>
        <p:txBody>
          <a:bodyPr/>
          <a:lstStyle/>
          <a:p>
            <a:r>
              <a:rPr lang="nl-NL"/>
              <a:t>Demo</a:t>
            </a:r>
            <a:endParaRPr lang="nl-NL" dirty="0"/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8C1168D6-9B25-4167-B88C-30B98ACC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8" name="Tijdelijke aanduiding voor verticale tekst 35">
            <a:extLst>
              <a:ext uri="{FF2B5EF4-FFF2-40B4-BE49-F238E27FC236}">
                <a16:creationId xmlns:a16="http://schemas.microsoft.com/office/drawing/2014/main" id="{13A928A6-3435-43A0-A891-16E1B308BAD7}"/>
              </a:ext>
            </a:extLst>
          </p:cNvPr>
          <p:cNvSpPr txBox="1">
            <a:spLocks/>
          </p:cNvSpPr>
          <p:nvPr/>
        </p:nvSpPr>
        <p:spPr>
          <a:xfrm>
            <a:off x="2063519" y="6238876"/>
            <a:ext cx="4479145" cy="2366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None/>
              <a:defRPr sz="18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188" indent="-17780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85000"/>
              <a:buFontTx/>
              <a:buNone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2000" b="1" kern="1200" cap="all" spc="30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Calibri" panose="020F0502020204030204" pitchFamily="34" charset="0"/>
              </a:defRPr>
            </a:lvl4pPr>
            <a:lvl5pPr marL="179388" indent="-179388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  <a:tabLst>
                <a:tab pos="179388" algn="l"/>
              </a:tabLst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7188" indent="-1778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2000" b="1" kern="1200" cap="all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9pPr>
          </a:lstStyle>
          <a:p>
            <a:r>
              <a:rPr lang="nl-NL"/>
              <a:t>Afsluiting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90912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51143D0E-7C75-423A-A7ED-2F72683A5F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7412" t="5241" r="14476" b="2803"/>
          <a:stretch/>
        </p:blipFill>
        <p:spPr>
          <a:xfrm>
            <a:off x="8487110" y="2122282"/>
            <a:ext cx="2567468" cy="2550840"/>
          </a:xfrm>
          <a:prstGeom prst="rect">
            <a:avLst/>
          </a:prstGeom>
        </p:spPr>
      </p:pic>
      <p:sp>
        <p:nvSpPr>
          <p:cNvPr id="16" name="Tijdelijke aanduiding voor verticale tekst 15">
            <a:extLst>
              <a:ext uri="{FF2B5EF4-FFF2-40B4-BE49-F238E27FC236}">
                <a16:creationId xmlns:a16="http://schemas.microsoft.com/office/drawing/2014/main" id="{433A3659-7BE0-42D4-B228-D6BCA9F11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2" y="563700"/>
            <a:ext cx="7794200" cy="5730594"/>
          </a:xfrm>
          <a:noFill/>
        </p:spPr>
        <p:txBody>
          <a:bodyPr/>
          <a:lstStyle/>
          <a:p>
            <a:pPr lvl="3"/>
            <a:r>
              <a:rPr lang="nl-NL" dirty="0"/>
              <a:t>2D agent-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simulatie-omgeving</a:t>
            </a:r>
            <a:endParaRPr lang="nl-NL" dirty="0"/>
          </a:p>
          <a:p>
            <a:r>
              <a:rPr lang="nl-NL" sz="1800" dirty="0"/>
              <a:t>Uitbreiden van de </a:t>
            </a:r>
            <a:r>
              <a:rPr lang="nl-NL" sz="1800" dirty="0" err="1"/>
              <a:t>simulatie-omgeving</a:t>
            </a:r>
            <a:r>
              <a:rPr lang="nl-NL" sz="1800" dirty="0"/>
              <a:t> om dreigingsscenario’s te simuleren</a:t>
            </a:r>
          </a:p>
          <a:p>
            <a:r>
              <a:rPr lang="nl-NL" sz="1800" dirty="0"/>
              <a:t>De betrokkenen zijn opgedeeld in drie teams</a:t>
            </a:r>
          </a:p>
          <a:p>
            <a:pPr lvl="1"/>
            <a:r>
              <a:rPr lang="nl-NL" sz="1800" dirty="0"/>
              <a:t>Wit</a:t>
            </a:r>
          </a:p>
          <a:p>
            <a:pPr lvl="1"/>
            <a:r>
              <a:rPr lang="nl-NL" sz="1800" dirty="0"/>
              <a:t>Rood</a:t>
            </a:r>
          </a:p>
          <a:p>
            <a:pPr lvl="1"/>
            <a:r>
              <a:rPr lang="nl-NL" sz="1800" dirty="0"/>
              <a:t>Blauw</a:t>
            </a:r>
          </a:p>
          <a:p>
            <a:r>
              <a:rPr lang="nl-NL" sz="1800" dirty="0"/>
              <a:t>Gedragingen en reacties toegevoegd</a:t>
            </a:r>
          </a:p>
        </p:txBody>
      </p:sp>
      <p:sp>
        <p:nvSpPr>
          <p:cNvPr id="14" name="Ondertitel 13">
            <a:extLst>
              <a:ext uri="{FF2B5EF4-FFF2-40B4-BE49-F238E27FC236}">
                <a16:creationId xmlns:a16="http://schemas.microsoft.com/office/drawing/2014/main" id="{85517CF9-4C50-41FF-AE14-AFB1293B334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  <a:p>
            <a:endParaRPr lang="nl-NL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043D4F83-2597-445A-B0E7-E4E15EC5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Algemene introductie</a:t>
            </a:r>
            <a:endParaRPr lang="nl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BAFA9F38-7983-453C-BF68-9EC8A0146D78}"/>
                  </a:ext>
                </a:extLst>
              </p14:cNvPr>
              <p14:cNvContentPartPr/>
              <p14:nvPr/>
            </p14:nvContentPartPr>
            <p14:xfrm>
              <a:off x="2248444" y="3958924"/>
              <a:ext cx="2520" cy="86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BAFA9F38-7983-453C-BF68-9EC8A0146D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9444" y="3949924"/>
                <a:ext cx="20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87E67054-AA7A-42AD-AA83-D35B3C19CF2B}"/>
                  </a:ext>
                </a:extLst>
              </p14:cNvPr>
              <p14:cNvContentPartPr/>
              <p14:nvPr/>
            </p14:nvContentPartPr>
            <p14:xfrm>
              <a:off x="-671156" y="5798164"/>
              <a:ext cx="3960" cy="72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87E67054-AA7A-42AD-AA83-D35B3C19CF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79796" y="5789524"/>
                <a:ext cx="21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11508DC8-7588-4DD5-88A5-D30530E3799E}"/>
                  </a:ext>
                </a:extLst>
              </p14:cNvPr>
              <p14:cNvContentPartPr/>
              <p14:nvPr/>
            </p14:nvContentPartPr>
            <p14:xfrm>
              <a:off x="-936836" y="5554084"/>
              <a:ext cx="11880" cy="3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11508DC8-7588-4DD5-88A5-D30530E379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45836" y="5545444"/>
                <a:ext cx="2952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jdelijke aanduiding voor verticale tekst 10">
            <a:extLst>
              <a:ext uri="{FF2B5EF4-FFF2-40B4-BE49-F238E27FC236}">
                <a16:creationId xmlns:a16="http://schemas.microsoft.com/office/drawing/2014/main" id="{C87BBF5B-C75D-4590-AA8B-610C76B5EE6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noFill/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7" name="Tijdelijke aanduiding voor verticale tekst 8">
            <a:extLst>
              <a:ext uri="{FF2B5EF4-FFF2-40B4-BE49-F238E27FC236}">
                <a16:creationId xmlns:a16="http://schemas.microsoft.com/office/drawing/2014/main" id="{07B452FA-A317-447A-BB43-9A6C37B5698C}"/>
              </a:ext>
            </a:extLst>
          </p:cNvPr>
          <p:cNvSpPr txBox="1">
            <a:spLocks/>
          </p:cNvSpPr>
          <p:nvPr/>
        </p:nvSpPr>
        <p:spPr>
          <a:xfrm>
            <a:off x="10702012" y="6632755"/>
            <a:ext cx="1060019" cy="185413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 vert="horz" lIns="0" tIns="0" rIns="0" bIns="0" rtlCol="0">
            <a:noAutofit/>
          </a:bodyPr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None/>
              <a:defRPr sz="1000" i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57188" indent="-17780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85000"/>
              <a:buFontTx/>
              <a:buNone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2000" b="1" kern="1200" cap="all" spc="30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Calibri" panose="020F0502020204030204" pitchFamily="34" charset="0"/>
              </a:defRPr>
            </a:lvl4pPr>
            <a:lvl5pPr marL="179388" indent="-179388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  <a:tabLst>
                <a:tab pos="179388" algn="l"/>
              </a:tabLst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7188" indent="-1778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2000" b="1" kern="1200" cap="all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9pPr>
          </a:lstStyle>
          <a:p>
            <a:r>
              <a:rPr lang="nl-NL"/>
              <a:t> 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8C7850A-AE13-4C0A-A217-3CBF35CFA8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49612" y="6480355"/>
            <a:ext cx="1054699" cy="1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942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verticale tekst 15">
            <a:extLst>
              <a:ext uri="{FF2B5EF4-FFF2-40B4-BE49-F238E27FC236}">
                <a16:creationId xmlns:a16="http://schemas.microsoft.com/office/drawing/2014/main" id="{433A3659-7BE0-42D4-B228-D6BCA9F11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4" y="1464801"/>
            <a:ext cx="10827107" cy="4438165"/>
          </a:xfrm>
        </p:spPr>
        <p:txBody>
          <a:bodyPr/>
          <a:lstStyle/>
          <a:p>
            <a:endParaRPr lang="nl-NL" dirty="0"/>
          </a:p>
          <a:p>
            <a:r>
              <a:rPr lang="nl-NL" sz="1800" dirty="0"/>
              <a:t>Locaties van </a:t>
            </a:r>
            <a:r>
              <a:rPr lang="nl-NL" sz="1800" dirty="0" err="1"/>
              <a:t>agents</a:t>
            </a:r>
            <a:endParaRPr lang="nl-NL" sz="1800" dirty="0"/>
          </a:p>
          <a:p>
            <a:r>
              <a:rPr lang="nl-NL" sz="1800" dirty="0"/>
              <a:t>Berichten tussen </a:t>
            </a:r>
            <a:r>
              <a:rPr lang="nl-NL" sz="1800" dirty="0" err="1"/>
              <a:t>agents</a:t>
            </a:r>
            <a:r>
              <a:rPr lang="nl-NL" sz="1800" dirty="0"/>
              <a:t> </a:t>
            </a:r>
          </a:p>
          <a:p>
            <a:r>
              <a:rPr lang="nl-NL" sz="1800" dirty="0"/>
              <a:t>Reacties</a:t>
            </a:r>
          </a:p>
          <a:p>
            <a:r>
              <a:rPr lang="nl-NL" sz="1800" dirty="0"/>
              <a:t>Prioriteiten</a:t>
            </a:r>
          </a:p>
          <a:p>
            <a:r>
              <a:rPr lang="nl-NL" sz="1800" dirty="0" err="1"/>
              <a:t>Damage</a:t>
            </a:r>
            <a:r>
              <a:rPr lang="nl-NL" sz="1800" dirty="0"/>
              <a:t> service</a:t>
            </a:r>
          </a:p>
        </p:txBody>
      </p:sp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1683954E-D63B-4C9B-8B33-C1F9D718ABD0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043D4F83-2597-445A-B0E7-E4E15EC5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Interactie</a:t>
            </a:r>
            <a:endParaRPr lang="nl-NL" dirty="0"/>
          </a:p>
        </p:txBody>
      </p:sp>
      <p:pic>
        <p:nvPicPr>
          <p:cNvPr id="2054" name="Picture 6" descr="Web, Map, Flat, Design, Pin, World, Travel, Gps, Local">
            <a:extLst>
              <a:ext uri="{FF2B5EF4-FFF2-40B4-BE49-F238E27FC236}">
                <a16:creationId xmlns:a16="http://schemas.microsoft.com/office/drawing/2014/main" id="{800FE836-F01C-F84F-BBE2-11BB689D4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49" y="887412"/>
            <a:ext cx="4453612" cy="263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at, Multiple, Icon, Symbol, Message, Bubble, Talk">
            <a:extLst>
              <a:ext uri="{FF2B5EF4-FFF2-40B4-BE49-F238E27FC236}">
                <a16:creationId xmlns:a16="http://schemas.microsoft.com/office/drawing/2014/main" id="{DC3949C6-B023-F44D-9468-2EEB57ADD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304" y="3683883"/>
            <a:ext cx="1505084" cy="150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0435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verticale tekst 15">
            <a:extLst>
              <a:ext uri="{FF2B5EF4-FFF2-40B4-BE49-F238E27FC236}">
                <a16:creationId xmlns:a16="http://schemas.microsoft.com/office/drawing/2014/main" id="{433A3659-7BE0-42D4-B228-D6BCA9F11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4" y="619124"/>
            <a:ext cx="10827107" cy="4438165"/>
          </a:xfrm>
        </p:spPr>
        <p:txBody>
          <a:bodyPr/>
          <a:lstStyle/>
          <a:p>
            <a:pPr lvl="3"/>
            <a:endParaRPr lang="nl-NL" dirty="0"/>
          </a:p>
          <a:p>
            <a:pPr lvl="2"/>
            <a:endParaRPr lang="nl-NL" dirty="0"/>
          </a:p>
          <a:p>
            <a:r>
              <a:rPr lang="nl-NL" sz="1800" dirty="0" err="1"/>
              <a:t>NodeJS</a:t>
            </a:r>
            <a:r>
              <a:rPr lang="nl-NL" sz="1800" dirty="0"/>
              <a:t> met Typescript</a:t>
            </a:r>
          </a:p>
          <a:p>
            <a:r>
              <a:rPr lang="nl-NL" sz="1800"/>
              <a:t>Game </a:t>
            </a:r>
            <a:r>
              <a:rPr lang="nl-NL" sz="1800" dirty="0"/>
              <a:t>Loop</a:t>
            </a:r>
          </a:p>
          <a:p>
            <a:pPr lvl="1"/>
            <a:r>
              <a:rPr lang="nl-NL" sz="1800" dirty="0" err="1"/>
              <a:t>Agents</a:t>
            </a:r>
            <a:endParaRPr lang="nl-NL" sz="1800" dirty="0"/>
          </a:p>
          <a:p>
            <a:pPr lvl="1"/>
            <a:r>
              <a:rPr lang="nl-NL" sz="1800" dirty="0"/>
              <a:t>Agent locaties</a:t>
            </a:r>
          </a:p>
          <a:p>
            <a:pPr lvl="1"/>
            <a:r>
              <a:rPr lang="nl-NL" sz="1800" dirty="0" err="1"/>
              <a:t>Messages</a:t>
            </a:r>
            <a:endParaRPr lang="nl-NL" sz="1800" dirty="0"/>
          </a:p>
          <a:p>
            <a:pPr lvl="1"/>
            <a:r>
              <a:rPr lang="nl-NL" sz="1800"/>
              <a:t>Mailboxes</a:t>
            </a:r>
          </a:p>
          <a:p>
            <a:pPr lvl="1"/>
            <a:r>
              <a:rPr lang="nl-NL" sz="1800"/>
              <a:t>Simulation time</a:t>
            </a:r>
          </a:p>
          <a:p>
            <a:r>
              <a:rPr lang="nl-NL" sz="1800"/>
              <a:t>Redis in-memory key-value database</a:t>
            </a:r>
            <a:endParaRPr lang="nl-NL" sz="1800" dirty="0"/>
          </a:p>
          <a:p>
            <a:r>
              <a:rPr lang="nl-NL" sz="1800"/>
              <a:t>OSRM </a:t>
            </a:r>
            <a:r>
              <a:rPr lang="nl-NL" sz="1800" dirty="0"/>
              <a:t>(Open source routing </a:t>
            </a:r>
            <a:r>
              <a:rPr lang="nl-NL" sz="1800"/>
              <a:t>machine)</a:t>
            </a:r>
          </a:p>
          <a:p>
            <a:r>
              <a:rPr lang="nl-NL" sz="1800"/>
              <a:t>Apache Kafka (DRIVER+ testbed)</a:t>
            </a:r>
            <a:endParaRPr lang="nl-NL" sz="1800" dirty="0"/>
          </a:p>
          <a:p>
            <a:endParaRPr lang="nl-NL" dirty="0"/>
          </a:p>
        </p:txBody>
      </p:sp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1683954E-D63B-4C9B-8B33-C1F9D718ABD0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043D4F83-2597-445A-B0E7-E4E15EC5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Technische achtergrond</a:t>
            </a:r>
          </a:p>
        </p:txBody>
      </p:sp>
      <p:pic>
        <p:nvPicPr>
          <p:cNvPr id="5" name="Picture 4" descr="A white letter on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C24C9888-036D-D54A-9378-235CFE7A3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730" y="1277308"/>
            <a:ext cx="842904" cy="84290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7806950-0A56-4457-BDB3-819657EF7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20" y="3089264"/>
            <a:ext cx="3433762" cy="22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581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39A518C9-7A3C-4AD4-B2AF-5B68ADB5A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04" b="13096"/>
          <a:stretch/>
        </p:blipFill>
        <p:spPr>
          <a:xfrm>
            <a:off x="7151780" y="3843542"/>
            <a:ext cx="3140362" cy="2089943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6C6BFBA8-1789-400C-BD18-7BE83A066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7" t="6124" r="3261" b="5710"/>
          <a:stretch/>
        </p:blipFill>
        <p:spPr>
          <a:xfrm>
            <a:off x="7173146" y="619125"/>
            <a:ext cx="3118996" cy="2395334"/>
          </a:xfrm>
          <a:prstGeom prst="rect">
            <a:avLst/>
          </a:prstGeom>
        </p:spPr>
      </p:pic>
      <p:sp>
        <p:nvSpPr>
          <p:cNvPr id="16" name="Tijdelijke aanduiding voor verticale tekst 15">
            <a:extLst>
              <a:ext uri="{FF2B5EF4-FFF2-40B4-BE49-F238E27FC236}">
                <a16:creationId xmlns:a16="http://schemas.microsoft.com/office/drawing/2014/main" id="{433A3659-7BE0-42D4-B228-D6BCA9F11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3" y="618444"/>
            <a:ext cx="7794200" cy="5730594"/>
          </a:xfrm>
          <a:noFill/>
        </p:spPr>
        <p:txBody>
          <a:bodyPr/>
          <a:lstStyle/>
          <a:p>
            <a:pPr lvl="3"/>
            <a:r>
              <a:rPr lang="nl-NL" dirty="0" err="1"/>
              <a:t>Agents</a:t>
            </a:r>
            <a:r>
              <a:rPr lang="nl-NL" dirty="0"/>
              <a:t> die de dreiging vormen/veroorzaken</a:t>
            </a:r>
          </a:p>
          <a:p>
            <a:r>
              <a:rPr lang="nl-NL" sz="1800" dirty="0"/>
              <a:t>Objecten achterlaten</a:t>
            </a:r>
          </a:p>
          <a:p>
            <a:pPr lvl="1"/>
            <a:r>
              <a:rPr lang="nl-NL" sz="1800" dirty="0"/>
              <a:t>Bom</a:t>
            </a:r>
          </a:p>
          <a:p>
            <a:pPr lvl="1"/>
            <a:r>
              <a:rPr lang="nl-NL" sz="1800" dirty="0"/>
              <a:t>Gas</a:t>
            </a:r>
          </a:p>
          <a:p>
            <a:pPr lvl="1"/>
            <a:r>
              <a:rPr lang="nl-NL" sz="1800" dirty="0"/>
              <a:t>Onbekend object</a:t>
            </a:r>
          </a:p>
          <a:p>
            <a:r>
              <a:rPr lang="nl-NL" sz="1800" dirty="0"/>
              <a:t>Direct aanvallen</a:t>
            </a:r>
          </a:p>
        </p:txBody>
      </p:sp>
      <p:sp>
        <p:nvSpPr>
          <p:cNvPr id="14" name="Ondertitel 13">
            <a:extLst>
              <a:ext uri="{FF2B5EF4-FFF2-40B4-BE49-F238E27FC236}">
                <a16:creationId xmlns:a16="http://schemas.microsoft.com/office/drawing/2014/main" id="{85517CF9-4C50-41FF-AE14-AFB1293B334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  <a:p>
            <a:endParaRPr lang="nl-NL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043D4F83-2597-445A-B0E7-E4E15EC5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Gedragingen</a:t>
            </a:r>
            <a:endParaRPr lang="nl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87E67054-AA7A-42AD-AA83-D35B3C19CF2B}"/>
                  </a:ext>
                </a:extLst>
              </p14:cNvPr>
              <p14:cNvContentPartPr/>
              <p14:nvPr/>
            </p14:nvContentPartPr>
            <p14:xfrm>
              <a:off x="-671156" y="5798164"/>
              <a:ext cx="3960" cy="72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87E67054-AA7A-42AD-AA83-D35B3C19CF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79796" y="5789524"/>
                <a:ext cx="21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11508DC8-7588-4DD5-88A5-D30530E3799E}"/>
                  </a:ext>
                </a:extLst>
              </p14:cNvPr>
              <p14:cNvContentPartPr/>
              <p14:nvPr/>
            </p14:nvContentPartPr>
            <p14:xfrm>
              <a:off x="-936836" y="5554084"/>
              <a:ext cx="11880" cy="3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11508DC8-7588-4DD5-88A5-D30530E379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945836" y="5545444"/>
                <a:ext cx="2952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Ondertitel 6">
            <a:extLst>
              <a:ext uri="{FF2B5EF4-FFF2-40B4-BE49-F238E27FC236}">
                <a16:creationId xmlns:a16="http://schemas.microsoft.com/office/drawing/2014/main" id="{EE78989D-1962-4F22-BB29-B54EF6040D12}"/>
              </a:ext>
            </a:extLst>
          </p:cNvPr>
          <p:cNvSpPr txBox="1">
            <a:spLocks/>
          </p:cNvSpPr>
          <p:nvPr/>
        </p:nvSpPr>
        <p:spPr>
          <a:xfrm>
            <a:off x="777243" y="924516"/>
            <a:ext cx="10835542" cy="34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None/>
              <a:defRPr sz="3000" kern="1200" cap="all" baseline="0">
                <a:solidFill>
                  <a:schemeClr val="tx1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4572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None/>
              <a:defRPr sz="20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85000"/>
              <a:buFontTx/>
              <a:buNone/>
              <a:defRPr sz="18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1600" b="1" kern="1200" cap="all" spc="30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None/>
              <a:tabLst>
                <a:tab pos="179388" algn="l"/>
              </a:tabLst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1600" b="1" kern="1200" cap="all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R</a:t>
            </a:r>
            <a:r>
              <a:rPr lang="nl-NL"/>
              <a:t>ode agents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8709077-AAB6-4EBA-9710-DC2C911A134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443F1E7-5B1C-447E-AE38-8EE00A0381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9612" y="6480355"/>
            <a:ext cx="1054699" cy="18289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E5B55645-7880-495F-BDFA-720DB4318BC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213" b="-2134"/>
          <a:stretch/>
        </p:blipFill>
        <p:spPr>
          <a:xfrm>
            <a:off x="9397387" y="957692"/>
            <a:ext cx="322229" cy="3492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021872CA-FE50-46AB-8463-0413B4784C4B}"/>
              </a:ext>
            </a:extLst>
          </p:cNvPr>
          <p:cNvSpPr/>
          <p:nvPr/>
        </p:nvSpPr>
        <p:spPr>
          <a:xfrm>
            <a:off x="9397387" y="924516"/>
            <a:ext cx="79988" cy="3823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3B398C6-52F3-42B1-B9CC-D6E6B8CAA817}"/>
              </a:ext>
            </a:extLst>
          </p:cNvPr>
          <p:cNvSpPr/>
          <p:nvPr/>
        </p:nvSpPr>
        <p:spPr>
          <a:xfrm>
            <a:off x="9662193" y="957692"/>
            <a:ext cx="79988" cy="3823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337D2368-58CF-40FF-855B-15F4EE5EB42E}"/>
              </a:ext>
            </a:extLst>
          </p:cNvPr>
          <p:cNvSpPr/>
          <p:nvPr/>
        </p:nvSpPr>
        <p:spPr>
          <a:xfrm>
            <a:off x="9445639" y="1104728"/>
            <a:ext cx="79988" cy="1855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E152EB94-0FBF-4A67-8C06-D61900B4FC09}"/>
              </a:ext>
            </a:extLst>
          </p:cNvPr>
          <p:cNvSpPr/>
          <p:nvPr/>
        </p:nvSpPr>
        <p:spPr>
          <a:xfrm>
            <a:off x="9607632" y="1163996"/>
            <a:ext cx="79988" cy="1855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934897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verticale tekst 10">
            <a:extLst>
              <a:ext uri="{FF2B5EF4-FFF2-40B4-BE49-F238E27FC236}">
                <a16:creationId xmlns:a16="http://schemas.microsoft.com/office/drawing/2014/main" id="{C87BBF5B-C75D-4590-AA8B-610C76B5EE6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552A86A-257B-4498-B01B-E69CF053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932" y="6480355"/>
            <a:ext cx="1054699" cy="182896"/>
          </a:xfrm>
          <a:prstGeom prst="rect">
            <a:avLst/>
          </a:prstGeom>
        </p:spPr>
      </p:pic>
      <p:sp>
        <p:nvSpPr>
          <p:cNvPr id="16" name="Tijdelijke aanduiding voor verticale tekst 15">
            <a:extLst>
              <a:ext uri="{FF2B5EF4-FFF2-40B4-BE49-F238E27FC236}">
                <a16:creationId xmlns:a16="http://schemas.microsoft.com/office/drawing/2014/main" id="{433A3659-7BE0-42D4-B228-D6BCA9F11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2" y="563700"/>
            <a:ext cx="7794200" cy="5730594"/>
          </a:xfrm>
          <a:noFill/>
        </p:spPr>
        <p:txBody>
          <a:bodyPr/>
          <a:lstStyle/>
          <a:p>
            <a:pPr lvl="3"/>
            <a:r>
              <a:rPr lang="nl-NL" dirty="0"/>
              <a:t>Reacties van de burgers</a:t>
            </a:r>
          </a:p>
          <a:p>
            <a:r>
              <a:rPr lang="nl-NL" sz="1800" dirty="0"/>
              <a:t>Vluchtgedrag</a:t>
            </a:r>
          </a:p>
          <a:p>
            <a:pPr lvl="1"/>
            <a:r>
              <a:rPr lang="nl-NL" sz="1800" dirty="0"/>
              <a:t>Groepen</a:t>
            </a:r>
          </a:p>
          <a:p>
            <a:pPr lvl="1"/>
            <a:r>
              <a:rPr lang="nl-NL" sz="1800" dirty="0"/>
              <a:t>Losse </a:t>
            </a:r>
            <a:r>
              <a:rPr lang="nl-NL" sz="1800" dirty="0" err="1"/>
              <a:t>agents</a:t>
            </a:r>
            <a:endParaRPr lang="nl-NL" sz="1800" dirty="0"/>
          </a:p>
        </p:txBody>
      </p:sp>
      <p:sp>
        <p:nvSpPr>
          <p:cNvPr id="14" name="Ondertitel 13">
            <a:extLst>
              <a:ext uri="{FF2B5EF4-FFF2-40B4-BE49-F238E27FC236}">
                <a16:creationId xmlns:a16="http://schemas.microsoft.com/office/drawing/2014/main" id="{85517CF9-4C50-41FF-AE14-AFB1293B334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  <a:p>
            <a:endParaRPr lang="nl-NL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043D4F83-2597-445A-B0E7-E4E15EC5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Gedragingen</a:t>
            </a:r>
            <a:endParaRPr lang="nl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BAFA9F38-7983-453C-BF68-9EC8A0146D78}"/>
                  </a:ext>
                </a:extLst>
              </p14:cNvPr>
              <p14:cNvContentPartPr/>
              <p14:nvPr/>
            </p14:nvContentPartPr>
            <p14:xfrm>
              <a:off x="2248444" y="3958924"/>
              <a:ext cx="2520" cy="86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BAFA9F38-7983-453C-BF68-9EC8A0146D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9444" y="3949924"/>
                <a:ext cx="20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87E67054-AA7A-42AD-AA83-D35B3C19CF2B}"/>
                  </a:ext>
                </a:extLst>
              </p14:cNvPr>
              <p14:cNvContentPartPr/>
              <p14:nvPr/>
            </p14:nvContentPartPr>
            <p14:xfrm>
              <a:off x="-671156" y="5798164"/>
              <a:ext cx="3960" cy="72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87E67054-AA7A-42AD-AA83-D35B3C19CF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79796" y="5789524"/>
                <a:ext cx="21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11508DC8-7588-4DD5-88A5-D30530E3799E}"/>
                  </a:ext>
                </a:extLst>
              </p14:cNvPr>
              <p14:cNvContentPartPr/>
              <p14:nvPr/>
            </p14:nvContentPartPr>
            <p14:xfrm>
              <a:off x="-936836" y="5554084"/>
              <a:ext cx="11880" cy="3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11508DC8-7588-4DD5-88A5-D30530E379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945836" y="5545444"/>
                <a:ext cx="2952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Ondertitel 6">
            <a:extLst>
              <a:ext uri="{FF2B5EF4-FFF2-40B4-BE49-F238E27FC236}">
                <a16:creationId xmlns:a16="http://schemas.microsoft.com/office/drawing/2014/main" id="{EE78989D-1962-4F22-BB29-B54EF6040D12}"/>
              </a:ext>
            </a:extLst>
          </p:cNvPr>
          <p:cNvSpPr txBox="1">
            <a:spLocks/>
          </p:cNvSpPr>
          <p:nvPr/>
        </p:nvSpPr>
        <p:spPr>
          <a:xfrm>
            <a:off x="777243" y="924516"/>
            <a:ext cx="10835542" cy="34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None/>
              <a:defRPr sz="3000" kern="1200" cap="all" baseline="0">
                <a:solidFill>
                  <a:schemeClr val="tx1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4572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None/>
              <a:defRPr sz="20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85000"/>
              <a:buFontTx/>
              <a:buNone/>
              <a:defRPr sz="18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1600" b="1" kern="1200" cap="all" spc="30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None/>
              <a:tabLst>
                <a:tab pos="179388" algn="l"/>
              </a:tabLst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1600" b="1" kern="1200" cap="all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Witte </a:t>
            </a:r>
            <a:r>
              <a:rPr lang="nl-NL"/>
              <a:t>agents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4C9807D-4C42-40B0-B730-A1C89E0D40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346" y="1737418"/>
            <a:ext cx="4030238" cy="292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114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verticale tekst 10">
            <a:extLst>
              <a:ext uri="{FF2B5EF4-FFF2-40B4-BE49-F238E27FC236}">
                <a16:creationId xmlns:a16="http://schemas.microsoft.com/office/drawing/2014/main" id="{C87BBF5B-C75D-4590-AA8B-610C76B5EE6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92A4530-547A-42AE-9F7B-702B777F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612" y="6482872"/>
            <a:ext cx="1054699" cy="182896"/>
          </a:xfrm>
          <a:prstGeom prst="rect">
            <a:avLst/>
          </a:prstGeom>
        </p:spPr>
      </p:pic>
      <p:sp>
        <p:nvSpPr>
          <p:cNvPr id="16" name="Tijdelijke aanduiding voor verticale tekst 15">
            <a:extLst>
              <a:ext uri="{FF2B5EF4-FFF2-40B4-BE49-F238E27FC236}">
                <a16:creationId xmlns:a16="http://schemas.microsoft.com/office/drawing/2014/main" id="{433A3659-7BE0-42D4-B228-D6BCA9F11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2" y="563700"/>
            <a:ext cx="7794200" cy="5730594"/>
          </a:xfrm>
          <a:noFill/>
        </p:spPr>
        <p:txBody>
          <a:bodyPr/>
          <a:lstStyle/>
          <a:p>
            <a:pPr lvl="3"/>
            <a:r>
              <a:rPr lang="nl-NL" dirty="0"/>
              <a:t>Defensie</a:t>
            </a:r>
          </a:p>
          <a:p>
            <a:r>
              <a:rPr lang="nl-NL" sz="1800" dirty="0"/>
              <a:t>Algemene taken</a:t>
            </a:r>
          </a:p>
          <a:p>
            <a:pPr lvl="1"/>
            <a:r>
              <a:rPr lang="nl-NL" sz="1800" dirty="0"/>
              <a:t>Patrouilleren </a:t>
            </a:r>
          </a:p>
          <a:p>
            <a:pPr lvl="1"/>
            <a:r>
              <a:rPr lang="nl-NL" sz="1800" dirty="0"/>
              <a:t>Bewaken</a:t>
            </a:r>
          </a:p>
          <a:p>
            <a:r>
              <a:rPr lang="nl-NL" sz="1800" dirty="0"/>
              <a:t>Achtervolgen</a:t>
            </a:r>
          </a:p>
          <a:p>
            <a:r>
              <a:rPr lang="nl-NL" sz="1800" dirty="0"/>
              <a:t>Opsporen en aanvallen</a:t>
            </a:r>
          </a:p>
          <a:p>
            <a:r>
              <a:rPr lang="nl-NL" sz="1800" dirty="0"/>
              <a:t>Ondervragen</a:t>
            </a:r>
          </a:p>
          <a:p>
            <a:pPr lvl="3"/>
            <a:endParaRPr lang="nl-NL" dirty="0"/>
          </a:p>
        </p:txBody>
      </p:sp>
      <p:sp>
        <p:nvSpPr>
          <p:cNvPr id="14" name="Ondertitel 13">
            <a:extLst>
              <a:ext uri="{FF2B5EF4-FFF2-40B4-BE49-F238E27FC236}">
                <a16:creationId xmlns:a16="http://schemas.microsoft.com/office/drawing/2014/main" id="{85517CF9-4C50-41FF-AE14-AFB1293B334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  <a:p>
            <a:endParaRPr lang="nl-NL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043D4F83-2597-445A-B0E7-E4E15EC5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Gedragingen</a:t>
            </a:r>
            <a:endParaRPr lang="nl-N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BAFA9F38-7983-453C-BF68-9EC8A0146D78}"/>
                  </a:ext>
                </a:extLst>
              </p14:cNvPr>
              <p14:cNvContentPartPr/>
              <p14:nvPr/>
            </p14:nvContentPartPr>
            <p14:xfrm>
              <a:off x="2248444" y="3958924"/>
              <a:ext cx="2520" cy="86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BAFA9F38-7983-453C-BF68-9EC8A0146D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9444" y="3949924"/>
                <a:ext cx="20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87E67054-AA7A-42AD-AA83-D35B3C19CF2B}"/>
                  </a:ext>
                </a:extLst>
              </p14:cNvPr>
              <p14:cNvContentPartPr/>
              <p14:nvPr/>
            </p14:nvContentPartPr>
            <p14:xfrm>
              <a:off x="-671156" y="5798164"/>
              <a:ext cx="3960" cy="72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87E67054-AA7A-42AD-AA83-D35B3C19CF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79796" y="5789524"/>
                <a:ext cx="21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11508DC8-7588-4DD5-88A5-D30530E3799E}"/>
                  </a:ext>
                </a:extLst>
              </p14:cNvPr>
              <p14:cNvContentPartPr/>
              <p14:nvPr/>
            </p14:nvContentPartPr>
            <p14:xfrm>
              <a:off x="-936836" y="5554084"/>
              <a:ext cx="11880" cy="39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11508DC8-7588-4DD5-88A5-D30530E379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45836" y="5545444"/>
                <a:ext cx="29520" cy="21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Ondertitel 6">
            <a:extLst>
              <a:ext uri="{FF2B5EF4-FFF2-40B4-BE49-F238E27FC236}">
                <a16:creationId xmlns:a16="http://schemas.microsoft.com/office/drawing/2014/main" id="{EE78989D-1962-4F22-BB29-B54EF6040D12}"/>
              </a:ext>
            </a:extLst>
          </p:cNvPr>
          <p:cNvSpPr txBox="1">
            <a:spLocks/>
          </p:cNvSpPr>
          <p:nvPr/>
        </p:nvSpPr>
        <p:spPr>
          <a:xfrm>
            <a:off x="777243" y="924516"/>
            <a:ext cx="10835542" cy="34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None/>
              <a:defRPr sz="3000" kern="1200" cap="all" baseline="0">
                <a:solidFill>
                  <a:schemeClr val="tx1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4572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SzPct val="100000"/>
              <a:buFontTx/>
              <a:buNone/>
              <a:defRPr sz="20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85000"/>
              <a:buFontTx/>
              <a:buNone/>
              <a:defRPr sz="18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1600" b="1" kern="1200" cap="all" spc="30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719138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Font typeface="+mj-lt"/>
              <a:buNone/>
              <a:tabLst>
                <a:tab pos="179388" algn="l"/>
              </a:tabLst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Tx/>
              <a:buNone/>
              <a:defRPr sz="1600" b="1" kern="1200" cap="all" baseline="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blauwe </a:t>
            </a:r>
            <a:r>
              <a:rPr lang="nl-NL"/>
              <a:t>agents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24079DB-CF93-43DF-8AC4-4CC03245DE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18" y="1939921"/>
            <a:ext cx="4860194" cy="352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773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dertitel 6">
            <a:extLst>
              <a:ext uri="{FF2B5EF4-FFF2-40B4-BE49-F238E27FC236}">
                <a16:creationId xmlns:a16="http://schemas.microsoft.com/office/drawing/2014/main" id="{6B63FD08-202A-4BCD-9463-C49E0033FF6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nl-NL" dirty="0"/>
              <a:t>Eerste scenario filmpje</a:t>
            </a:r>
          </a:p>
        </p:txBody>
      </p:sp>
      <p:sp>
        <p:nvSpPr>
          <p:cNvPr id="9" name="Tijdelijke aanduiding voor verticale tekst 8">
            <a:extLst>
              <a:ext uri="{FF2B5EF4-FFF2-40B4-BE49-F238E27FC236}">
                <a16:creationId xmlns:a16="http://schemas.microsoft.com/office/drawing/2014/main" id="{B53F0EE6-1A9A-4158-BBBC-F53413ABA07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260820D-8B19-437D-A2C4-50D2304F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  <p:pic>
        <p:nvPicPr>
          <p:cNvPr id="3" name="WhatsApp Video 2021-06-30 at 13.18.16">
            <a:hlinkClick r:id="" action="ppaction://media"/>
            <a:extLst>
              <a:ext uri="{FF2B5EF4-FFF2-40B4-BE49-F238E27FC236}">
                <a16:creationId xmlns:a16="http://schemas.microsoft.com/office/drawing/2014/main" id="{5E39CF20-3566-48BE-AF1D-C1CADEC1F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7586" y="166687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4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c9104b3e7f64cdea7d6fddcd89fff3ac2817c"/>
</p:tagLst>
</file>

<file path=ppt/theme/theme1.xml><?xml version="1.0" encoding="utf-8"?>
<a:theme xmlns:a="http://schemas.openxmlformats.org/drawingml/2006/main" name="TNO">
  <a:themeElements>
    <a:clrScheme name="Aangepast 203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BD1221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337B9B"/>
      </a:hlink>
      <a:folHlink>
        <a:srgbClr val="337B9B"/>
      </a:folHlink>
    </a:clrScheme>
    <a:fontScheme name="TNO">
      <a:majorFont>
        <a:latin typeface="Franklin Gothic Heavy"/>
        <a:ea typeface=""/>
        <a:cs typeface=""/>
      </a:majorFont>
      <a:minorFont>
        <a:latin typeface="Franklin Gothic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7021</TotalTime>
  <Words>190</Words>
  <Application>Microsoft Office PowerPoint</Application>
  <PresentationFormat>Breedbeeld</PresentationFormat>
  <Paragraphs>92</Paragraphs>
  <Slides>11</Slides>
  <Notes>1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8" baseType="lpstr">
      <vt:lpstr>Arial</vt:lpstr>
      <vt:lpstr>Calibri</vt:lpstr>
      <vt:lpstr>Franklin Gothic Book</vt:lpstr>
      <vt:lpstr>Franklin Gothic Heavy</vt:lpstr>
      <vt:lpstr>Franklin Gothic Medium</vt:lpstr>
      <vt:lpstr>Segoe UI</vt:lpstr>
      <vt:lpstr>TNO</vt:lpstr>
      <vt:lpstr>2D Agent based simulation  voor Adaptief bewaken &amp; beveiligen</vt:lpstr>
      <vt:lpstr>inhoud</vt:lpstr>
      <vt:lpstr>Algemene introductie</vt:lpstr>
      <vt:lpstr>Interactie</vt:lpstr>
      <vt:lpstr>Technische achtergrond</vt:lpstr>
      <vt:lpstr>Gedragingen</vt:lpstr>
      <vt:lpstr>Gedragingen</vt:lpstr>
      <vt:lpstr>Gedragingen</vt:lpstr>
      <vt:lpstr>Demo</vt:lpstr>
      <vt:lpstr>Demo</vt:lpstr>
      <vt:lpstr>Bedankt voor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Presentatie</dc:title>
  <dc:subject/>
  <dc:creator>Iemand anders</dc:creator>
  <cp:keywords/>
  <cp:lastModifiedBy>Simone Hartgring (18074014)</cp:lastModifiedBy>
  <cp:revision>476</cp:revision>
  <dcterms:created xsi:type="dcterms:W3CDTF">2017-01-18T13:00:15Z</dcterms:created>
  <dcterms:modified xsi:type="dcterms:W3CDTF">2021-07-01T06:58:19Z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LanguageID">
    <vt:lpwstr>1043</vt:lpwstr>
  </property>
  <property fmtid="{D5CDD505-2E9C-101B-9397-08002B2CF9AE}" pid="3" name="do_Template">
    <vt:lpwstr>TNO_16_9_NL.pptx</vt:lpwstr>
  </property>
  <property fmtid="{D5CDD505-2E9C-101B-9397-08002B2CF9AE}" pid="4" name="CreatedWithVersion">
    <vt:lpwstr>1.10.9</vt:lpwstr>
  </property>
  <property fmtid="{D5CDD505-2E9C-101B-9397-08002B2CF9AE}" pid="5" name="do_Title">
    <vt:lpwstr>Presentatie</vt:lpwstr>
  </property>
  <property fmtid="{D5CDD505-2E9C-101B-9397-08002B2CF9AE}" pid="6" name="do_Subtitle">
    <vt:lpwstr/>
  </property>
  <property fmtid="{D5CDD505-2E9C-101B-9397-08002B2CF9AE}" pid="7" name="do_Speaker">
    <vt:lpwstr>Iemand anders</vt:lpwstr>
  </property>
  <property fmtid="{D5CDD505-2E9C-101B-9397-08002B2CF9AE}" pid="8" name="do_Date">
    <vt:lpwstr>False</vt:lpwstr>
  </property>
  <property fmtid="{D5CDD505-2E9C-101B-9397-08002B2CF9AE}" pid="9" name="do_DateHandout">
    <vt:lpwstr>False</vt:lpwstr>
  </property>
  <property fmtid="{D5CDD505-2E9C-101B-9397-08002B2CF9AE}" pid="10" name="do_DateValue">
    <vt:lpwstr>28-06-2021</vt:lpwstr>
  </property>
  <property fmtid="{D5CDD505-2E9C-101B-9397-08002B2CF9AE}" pid="11" name="do_SlideNumber">
    <vt:lpwstr>False</vt:lpwstr>
  </property>
  <property fmtid="{D5CDD505-2E9C-101B-9397-08002B2CF9AE}" pid="12" name="do_SlideNumberHandout">
    <vt:lpwstr>False</vt:lpwstr>
  </property>
  <property fmtid="{D5CDD505-2E9C-101B-9397-08002B2CF9AE}" pid="13" name="do_Footer">
    <vt:lpwstr>False</vt:lpwstr>
  </property>
  <property fmtid="{D5CDD505-2E9C-101B-9397-08002B2CF9AE}" pid="14" name="do_FooterHandout">
    <vt:lpwstr>False</vt:lpwstr>
  </property>
  <property fmtid="{D5CDD505-2E9C-101B-9397-08002B2CF9AE}" pid="15" name="do_Language">
    <vt:lpwstr>1043</vt:lpwstr>
  </property>
</Properties>
</file>